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536.xml"/>
  <Override ContentType="application/vnd.openxmlformats-officedocument.presentationml.slideLayout+xml" PartName="/ppt/slideLayouts/slideLayout439.xml"/>
  <Override ContentType="application/vnd.openxmlformats-officedocument.presentationml.slideLayout+xml" PartName="/ppt/slideLayouts/slideLayout528.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544.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552.xml"/>
  <Override ContentType="application/vnd.openxmlformats-officedocument.presentationml.slideLayout+xml" PartName="/ppt/slideLayouts/slideLayout463.xml"/>
  <Override ContentType="application/vnd.openxmlformats-officedocument.presentationml.slideLayout+xml" PartName="/ppt/slideLayouts/slideLayout560.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559.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575.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567.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553.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535.xml"/>
  <Override ContentType="application/vnd.openxmlformats-officedocument.presentationml.slideLayout+xml" PartName="/ppt/slideLayouts/slideLayout446.xml"/>
  <Override ContentType="application/vnd.openxmlformats-officedocument.presentationml.slideLayout+xml" PartName="/ppt/slideLayouts/slideLayout529.xml"/>
  <Override ContentType="application/vnd.openxmlformats-officedocument.presentationml.slideLayout+xml" PartName="/ppt/slideLayouts/slideLayout357.xml"/>
  <Override ContentType="application/vnd.openxmlformats-officedocument.presentationml.slideLayout+xml" PartName="/ppt/slideLayouts/slideLayout543.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558.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57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504.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68.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519.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526.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56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534.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577.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562.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507.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554.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561.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5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533.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527.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540.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555.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54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579.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580.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532.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548.xml"/>
  <Override ContentType="application/vnd.openxmlformats-officedocument.presentationml.slideLayout+xml" PartName="/ppt/slideLayouts/slideLayout516.xml"/>
  <Override ContentType="application/vnd.openxmlformats-officedocument.presentationml.slideLayout+xml" PartName="/ppt/slideLayouts/slideLayout55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524.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541.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57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57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563.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509.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515.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531.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55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564.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508.xml"/>
  <Override ContentType="application/vnd.openxmlformats-officedocument.presentationml.slideLayout+xml" PartName="/ppt/slideLayouts/slideLayout547.xml"/>
  <Override ContentType="application/vnd.openxmlformats-officedocument.presentationml.slideLayout+xml" PartName="/ppt/slideLayouts/slideLayout267.xml"/>
  <Override ContentType="application/vnd.openxmlformats-officedocument.presentationml.slideLayout+xml" PartName="/ppt/slideLayouts/slideLayout542.xml"/>
  <Override ContentType="application/vnd.openxmlformats-officedocument.presentationml.slideLayout+xml" PartName="/ppt/slideLayouts/slideLayout130.xml"/>
  <Override ContentType="application/vnd.openxmlformats-officedocument.presentationml.slideLayout+xml" PartName="/ppt/slideLayouts/slideLayout525.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510.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57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538.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550.xml"/>
  <Override ContentType="application/vnd.openxmlformats-officedocument.presentationml.slideLayout+xml" PartName="/ppt/slideLayouts/slideLayout208.xml"/>
  <Override ContentType="application/vnd.openxmlformats-officedocument.presentationml.slideLayout+xml" PartName="/ppt/slideLayouts/slideLayout503.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546.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522.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573.xml"/>
  <Override ContentType="application/vnd.openxmlformats-officedocument.presentationml.slideLayout+xml" PartName="/ppt/slideLayouts/slideLayout530.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565.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518.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37.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551.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539.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545.xml"/>
  <Override ContentType="application/vnd.openxmlformats-officedocument.presentationml.slideLayout+xml" PartName="/ppt/slideLayouts/slideLayout502.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523.xml"/>
  <Override ContentType="application/vnd.openxmlformats-officedocument.presentationml.slideLayout+xml" PartName="/ppt/slideLayouts/slideLayout222.xml"/>
  <Override ContentType="application/vnd.openxmlformats-officedocument.presentationml.slideLayout+xml" PartName="/ppt/slideLayouts/slideLayout566.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72.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228" r:id="rId5"/>
    <p:sldMasterId id="2147484229" r:id="rId6"/>
    <p:sldMasterId id="2147484230" r:id="rId7"/>
    <p:sldMasterId id="2147484231" r:id="rId8"/>
    <p:sldMasterId id="2147484232" r:id="rId9"/>
    <p:sldMasterId id="2147484233" r:id="rId10"/>
    <p:sldMasterId id="2147484234" r:id="rId11"/>
    <p:sldMasterId id="2147484235"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Lst>
  <p:sldSz cy="5715000" cx="9144000"/>
  <p:notesSz cx="6858000" cy="9144000"/>
  <p:embeddedFontLst>
    <p:embeddedFont>
      <p:font typeface="IBM Plex Sans"/>
      <p:regular r:id="rId49"/>
      <p:bold r:id="rId50"/>
      <p:italic r:id="rId51"/>
      <p:boldItalic r:id="rId52"/>
    </p:embeddedFont>
    <p:embeddedFont>
      <p:font typeface="Arimo"/>
      <p:regular r:id="rId53"/>
      <p:bold r:id="rId54"/>
      <p:italic r:id="rId55"/>
      <p:boldItalic r:id="rId56"/>
    </p:embeddedFont>
    <p:embeddedFont>
      <p:font typeface="Lato"/>
      <p:regular r:id="rId57"/>
      <p:bold r:id="rId58"/>
      <p:italic r:id="rId59"/>
      <p:boldItalic r:id="rId60"/>
    </p:embeddedFont>
    <p:embeddedFont>
      <p:font typeface="Poppins"/>
      <p:regular r:id="rId61"/>
      <p:bold r:id="rId62"/>
      <p:italic r:id="rId63"/>
      <p:boldItalic r:id="rId64"/>
    </p:embeddedFont>
    <p:embeddedFont>
      <p:font typeface="Inter"/>
      <p:regular r:id="rId65"/>
      <p:bold r:id="rId66"/>
      <p:italic r:id="rId67"/>
      <p:boldItalic r:id="rId68"/>
    </p:embeddedFont>
    <p:embeddedFont>
      <p:font typeface="Poppins Medium"/>
      <p:regular r:id="rId69"/>
      <p:bold r:id="rId70"/>
      <p:italic r:id="rId71"/>
      <p:boldItalic r:id="rId72"/>
    </p:embeddedFont>
    <p:embeddedFont>
      <p:font typeface="Lato Black"/>
      <p:bold r:id="rId73"/>
      <p:boldItalic r:id="rId74"/>
    </p:embeddedFont>
    <p:embeddedFont>
      <p:font typeface="Poppins SemiBold"/>
      <p:regular r:id="rId75"/>
      <p:bold r:id="rId76"/>
      <p:italic r:id="rId77"/>
      <p:boldItalic r:id="rId78"/>
    </p:embeddedFont>
    <p:embeddedFont>
      <p:font typeface="DM Sans"/>
      <p:regular r:id="rId79"/>
      <p:bold r:id="rId80"/>
      <p:italic r:id="rId81"/>
      <p:boldItalic r:id="rId82"/>
    </p:embeddedFont>
    <p:embeddedFont>
      <p:font typeface="IBM Plex Mon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56">
          <p15:clr>
            <a:srgbClr val="747775"/>
          </p15:clr>
        </p15:guide>
        <p15:guide id="2" pos="288">
          <p15:clr>
            <a:srgbClr val="747775"/>
          </p15:clr>
        </p15:guide>
        <p15:guide id="3" orient="horz" pos="3397">
          <p15:clr>
            <a:srgbClr val="747775"/>
          </p15:clr>
        </p15:guide>
        <p15:guide id="4" orient="horz" pos="321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A5A486-C0A5-4206-B544-C0C1A0FD86EB}">
  <a:tblStyle styleId="{9AA5A486-C0A5-4206-B544-C0C1A0FD86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56" orient="horz"/>
        <p:guide pos="288"/>
        <p:guide pos="3397" orient="horz"/>
        <p:guide pos="321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84" Type="http://schemas.openxmlformats.org/officeDocument/2006/relationships/font" Target="fonts/IBMPlexMono-bold.fntdata"/><Relationship Id="rId83" Type="http://schemas.openxmlformats.org/officeDocument/2006/relationships/font" Target="fonts/IBMPlexMono-regular.fntdata"/><Relationship Id="rId42" Type="http://schemas.openxmlformats.org/officeDocument/2006/relationships/slide" Target="slides/slide29.xml"/><Relationship Id="rId86" Type="http://schemas.openxmlformats.org/officeDocument/2006/relationships/font" Target="fonts/IBMPlexMono-boldItalic.fntdata"/><Relationship Id="rId41" Type="http://schemas.openxmlformats.org/officeDocument/2006/relationships/slide" Target="slides/slide28.xml"/><Relationship Id="rId85" Type="http://schemas.openxmlformats.org/officeDocument/2006/relationships/font" Target="fonts/IBMPlexMono-italic.fntdata"/><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80" Type="http://schemas.openxmlformats.org/officeDocument/2006/relationships/font" Target="fonts/DMSans-bold.fntdata"/><Relationship Id="rId82" Type="http://schemas.openxmlformats.org/officeDocument/2006/relationships/font" Target="fonts/DMSans-boldItalic.fntdata"/><Relationship Id="rId81" Type="http://schemas.openxmlformats.org/officeDocument/2006/relationships/font" Target="fonts/DM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font" Target="fonts/IBMPlexSa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LatoBlack-bold.fntdata"/><Relationship Id="rId72" Type="http://schemas.openxmlformats.org/officeDocument/2006/relationships/font" Target="fonts/PoppinsMedium-boldItalic.fntdata"/><Relationship Id="rId31" Type="http://schemas.openxmlformats.org/officeDocument/2006/relationships/slide" Target="slides/slide18.xml"/><Relationship Id="rId75" Type="http://schemas.openxmlformats.org/officeDocument/2006/relationships/font" Target="fonts/PoppinsSemiBold-regular.fntdata"/><Relationship Id="rId30" Type="http://schemas.openxmlformats.org/officeDocument/2006/relationships/slide" Target="slides/slide17.xml"/><Relationship Id="rId74" Type="http://schemas.openxmlformats.org/officeDocument/2006/relationships/font" Target="fonts/LatoBlack-boldItalic.fntdata"/><Relationship Id="rId33" Type="http://schemas.openxmlformats.org/officeDocument/2006/relationships/slide" Target="slides/slide20.xml"/><Relationship Id="rId77" Type="http://schemas.openxmlformats.org/officeDocument/2006/relationships/font" Target="fonts/PoppinsSemiBold-italic.fntdata"/><Relationship Id="rId32" Type="http://schemas.openxmlformats.org/officeDocument/2006/relationships/slide" Target="slides/slide19.xml"/><Relationship Id="rId76" Type="http://schemas.openxmlformats.org/officeDocument/2006/relationships/font" Target="fonts/PoppinsSemiBold-bold.fntdata"/><Relationship Id="rId35" Type="http://schemas.openxmlformats.org/officeDocument/2006/relationships/slide" Target="slides/slide22.xml"/><Relationship Id="rId79" Type="http://schemas.openxmlformats.org/officeDocument/2006/relationships/font" Target="fonts/DMSans-regular.fntdata"/><Relationship Id="rId34" Type="http://schemas.openxmlformats.org/officeDocument/2006/relationships/slide" Target="slides/slide21.xml"/><Relationship Id="rId78" Type="http://schemas.openxmlformats.org/officeDocument/2006/relationships/font" Target="fonts/PoppinsSemiBold-boldItalic.fntdata"/><Relationship Id="rId71" Type="http://schemas.openxmlformats.org/officeDocument/2006/relationships/font" Target="fonts/PoppinsMedium-italic.fntdata"/><Relationship Id="rId70" Type="http://schemas.openxmlformats.org/officeDocument/2006/relationships/font" Target="fonts/PoppinsMedium-bold.fntdata"/><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62" Type="http://schemas.openxmlformats.org/officeDocument/2006/relationships/font" Target="fonts/Poppins-bold.fntdata"/><Relationship Id="rId61" Type="http://schemas.openxmlformats.org/officeDocument/2006/relationships/font" Target="fonts/Poppins-regular.fntdata"/><Relationship Id="rId20" Type="http://schemas.openxmlformats.org/officeDocument/2006/relationships/slide" Target="slides/slide7.xml"/><Relationship Id="rId64" Type="http://schemas.openxmlformats.org/officeDocument/2006/relationships/font" Target="fonts/Poppins-boldItalic.fntdata"/><Relationship Id="rId63" Type="http://schemas.openxmlformats.org/officeDocument/2006/relationships/font" Target="fonts/Poppins-italic.fntdata"/><Relationship Id="rId22" Type="http://schemas.openxmlformats.org/officeDocument/2006/relationships/slide" Target="slides/slide9.xml"/><Relationship Id="rId66" Type="http://schemas.openxmlformats.org/officeDocument/2006/relationships/font" Target="fonts/Inter-bold.fntdata"/><Relationship Id="rId21" Type="http://schemas.openxmlformats.org/officeDocument/2006/relationships/slide" Target="slides/slide8.xml"/><Relationship Id="rId65" Type="http://schemas.openxmlformats.org/officeDocument/2006/relationships/font" Target="fonts/Inter-regular.fntdata"/><Relationship Id="rId24" Type="http://schemas.openxmlformats.org/officeDocument/2006/relationships/slide" Target="slides/slide11.xml"/><Relationship Id="rId68" Type="http://schemas.openxmlformats.org/officeDocument/2006/relationships/font" Target="fonts/Inter-boldItalic.fntdata"/><Relationship Id="rId23" Type="http://schemas.openxmlformats.org/officeDocument/2006/relationships/slide" Target="slides/slide10.xml"/><Relationship Id="rId67" Type="http://schemas.openxmlformats.org/officeDocument/2006/relationships/font" Target="fonts/Inter-italic.fntdata"/><Relationship Id="rId60" Type="http://schemas.openxmlformats.org/officeDocument/2006/relationships/font" Target="fonts/Lato-boldItalic.fntdata"/><Relationship Id="rId26" Type="http://schemas.openxmlformats.org/officeDocument/2006/relationships/slide" Target="slides/slide13.xml"/><Relationship Id="rId25" Type="http://schemas.openxmlformats.org/officeDocument/2006/relationships/slide" Target="slides/slide12.xml"/><Relationship Id="rId69" Type="http://schemas.openxmlformats.org/officeDocument/2006/relationships/font" Target="fonts/PoppinsMedium-regular.fntdata"/><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font" Target="fonts/IBMPlexSans-italic.fntdata"/><Relationship Id="rId50" Type="http://schemas.openxmlformats.org/officeDocument/2006/relationships/font" Target="fonts/IBMPlexSans-bold.fntdata"/><Relationship Id="rId53" Type="http://schemas.openxmlformats.org/officeDocument/2006/relationships/font" Target="fonts/Arimo-regular.fntdata"/><Relationship Id="rId52" Type="http://schemas.openxmlformats.org/officeDocument/2006/relationships/font" Target="fonts/IBMPlexSans-boldItalic.fntdata"/><Relationship Id="rId11" Type="http://schemas.openxmlformats.org/officeDocument/2006/relationships/slideMaster" Target="slideMasters/slideMaster7.xml"/><Relationship Id="rId55" Type="http://schemas.openxmlformats.org/officeDocument/2006/relationships/font" Target="fonts/Arimo-italic.fntdata"/><Relationship Id="rId10" Type="http://schemas.openxmlformats.org/officeDocument/2006/relationships/slideMaster" Target="slideMasters/slideMaster6.xml"/><Relationship Id="rId54" Type="http://schemas.openxmlformats.org/officeDocument/2006/relationships/font" Target="fonts/Arimo-bold.fntdata"/><Relationship Id="rId13" Type="http://schemas.openxmlformats.org/officeDocument/2006/relationships/notesMaster" Target="notesMasters/notesMaster1.xml"/><Relationship Id="rId57" Type="http://schemas.openxmlformats.org/officeDocument/2006/relationships/font" Target="fonts/Lato-regular.fntdata"/><Relationship Id="rId12" Type="http://schemas.openxmlformats.org/officeDocument/2006/relationships/slideMaster" Target="slideMasters/slideMaster8.xml"/><Relationship Id="rId56" Type="http://schemas.openxmlformats.org/officeDocument/2006/relationships/font" Target="fonts/Arimo-boldItalic.fntdata"/><Relationship Id="rId15" Type="http://schemas.openxmlformats.org/officeDocument/2006/relationships/slide" Target="slides/slide2.xml"/><Relationship Id="rId59" Type="http://schemas.openxmlformats.org/officeDocument/2006/relationships/font" Target="fonts/Lato-italic.fntdata"/><Relationship Id="rId14" Type="http://schemas.openxmlformats.org/officeDocument/2006/relationships/slide" Target="slides/slide1.xml"/><Relationship Id="rId58" Type="http://schemas.openxmlformats.org/officeDocument/2006/relationships/font" Target="fonts/Lato-bold.fntdata"/><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Rzio8PsZWHpsFqGmISipDxVZ26M5k-4TDPy7u-oDd_Y/template/preview"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SxkY-MyTBVV7-_3jK5aPFNw9x-zt_-Nf/view?usp=shar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BYUi2g3cAvL3llD0HgVkvuC-Qz9wgtcBDDY3U68WVsw/template/preview"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_VgtffW4oaUsAIuD7IzHbSh5Jp00HXWam4Kq4yMjE5A/template/preview" TargetMode="External"/><Relationship Id="rId3" Type="http://schemas.openxmlformats.org/officeDocument/2006/relationships/hyperlink" Target="https://docs.google.com/document/d/1Rzio8PsZWHpsFqGmISipDxVZ26M5k-4TDPy7u-oDd_Y/template/preview" TargetMode="External"/><Relationship Id="rId4" Type="http://schemas.openxmlformats.org/officeDocument/2006/relationships/hyperlink" Target="https://docs.google.com/document/d/1HsfRK0IQXpivzGDR7LDn6LaGQx9FTJXKzm79lx6toHg/template/preview" TargetMode="External"/><Relationship Id="rId5" Type="http://schemas.openxmlformats.org/officeDocument/2006/relationships/hyperlink" Target="https://docs.google.com/document/d/1HsfRK0IQXpivzGDR7LDn6LaGQx9FTJXKzm79lx6toHg/template/preview"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39ddadbae19_1_40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39ddadbae19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Module 3: Define the Modern Specs for Prototype Development</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3a148d7ebe3_0_16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2" name="Google Shape;2872;g3a148d7ebe3_0_1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02. The Simplified PRD for Prototypes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3a148d7ebe3_0_16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7" name="Google Shape;2877;g3a148d7ebe3_0_1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Lato"/>
                <a:ea typeface="Lato"/>
                <a:cs typeface="Lato"/>
                <a:sym typeface="Lato"/>
              </a:rPr>
              <a:t>So why is a </a:t>
            </a:r>
            <a:r>
              <a:rPr lang="en" sz="1200">
                <a:solidFill>
                  <a:schemeClr val="dk1"/>
                </a:solidFill>
                <a:latin typeface="Lato"/>
                <a:ea typeface="Lato"/>
                <a:cs typeface="Lato"/>
                <a:sym typeface="Lato"/>
              </a:rPr>
              <a:t>simplified</a:t>
            </a:r>
            <a:r>
              <a:rPr lang="en" sz="1200">
                <a:solidFill>
                  <a:schemeClr val="dk1"/>
                </a:solidFill>
                <a:latin typeface="Lato"/>
                <a:ea typeface="Lato"/>
                <a:cs typeface="Lato"/>
                <a:sym typeface="Lato"/>
              </a:rPr>
              <a:t> PRD is so valuable for you as a Product Manager? In Module 2, you've seen that vague ideas or simple prompts lead to weak, proto</a:t>
            </a:r>
            <a:r>
              <a:rPr lang="en" sz="1200">
                <a:solidFill>
                  <a:schemeClr val="dk1"/>
                </a:solidFill>
                <a:latin typeface="Lato"/>
                <a:ea typeface="Lato"/>
                <a:cs typeface="Lato"/>
                <a:sym typeface="Lato"/>
              </a:rPr>
              <a:t>types. This is the solution to that problem.</a:t>
            </a:r>
            <a:endParaRPr sz="1200">
              <a:solidFill>
                <a:schemeClr val="dk1"/>
              </a:solidFill>
              <a:latin typeface="Lato"/>
              <a:ea typeface="Lato"/>
              <a:cs typeface="Lato"/>
              <a:sym typeface="Lato"/>
            </a:endParaRPr>
          </a:p>
          <a:p>
            <a:pPr indent="-304800" lvl="0" marL="457200" rtl="0" algn="l">
              <a:lnSpc>
                <a:spcPct val="100000"/>
              </a:lnSpc>
              <a:spcBef>
                <a:spcPts val="100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It Forces Structured Product Thinking:</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This document is the practical application of the FUDI framework. It forces you to put your "Product Hat" on before you start prompting. By defining the Inputs, Flow, and Constraints upfront, you translate your abstract vision into logic that the AI can actually understand.</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lnSpc>
                <a:spcPct val="100000"/>
              </a:lnSpc>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It Creates a "Prompt Blueprint":</a:t>
            </a:r>
            <a:r>
              <a:rPr lang="en" sz="1200">
                <a:solidFill>
                  <a:schemeClr val="dk1"/>
                </a:solidFill>
                <a:latin typeface="Lato"/>
                <a:ea typeface="Lato"/>
                <a:cs typeface="Lato"/>
                <a:sym typeface="Lato"/>
              </a:rPr>
              <a:t> Think of it </a:t>
            </a:r>
            <a:r>
              <a:rPr lang="en" sz="1200">
                <a:solidFill>
                  <a:schemeClr val="dk1"/>
                </a:solidFill>
                <a:latin typeface="Lato"/>
                <a:ea typeface="Lato"/>
                <a:cs typeface="Lato"/>
                <a:sym typeface="Lato"/>
              </a:rPr>
              <a:t>as an instruction manual for the model. Without it, the AI has to guess your intent. With it, the AI simply executes your requirements. It serves as a "Source of Truth" that keeps the prototype consistent, even as you iterate through 50 versions</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lnSpc>
                <a:spcPct val="100000"/>
              </a:lnSpc>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It De-Risks Ideas:</a:t>
            </a:r>
            <a:r>
              <a:rPr lang="en" sz="1200">
                <a:solidFill>
                  <a:schemeClr val="dk1"/>
                </a:solidFill>
                <a:latin typeface="Lato"/>
                <a:ea typeface="Lato"/>
                <a:cs typeface="Lato"/>
                <a:sym typeface="Lato"/>
              </a:rPr>
              <a:t> Ultimately, it answers one of the key question of product management: “How do I validate my idea before I consume engineering resources?”</a:t>
            </a:r>
            <a:endParaRPr sz="1200">
              <a:solidFill>
                <a:schemeClr val="dk1"/>
              </a:solidFill>
              <a:latin typeface="Lato"/>
              <a:ea typeface="Lato"/>
              <a:cs typeface="Lato"/>
              <a:sym typeface="Lato"/>
            </a:endParaRPr>
          </a:p>
          <a:p>
            <a:pPr indent="-304800" lvl="0" marL="914400" rtl="0" algn="l">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is the real power of the simplified PRD combined with AI prototyping. It allows you to build a high-fidelity, testable prototype in hours or days—not weeks or months. You can get real user feedback and validate your core assumptions before you ever write a single line of production code or consume expensive engineering sprints. It’s a tool for massive de-risking and acceleration.</a:t>
            </a:r>
            <a:endParaRPr sz="1200">
              <a:solidFill>
                <a:schemeClr val="dk1"/>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3a148d7ebe3_0_163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3a148d7ebe3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Share the template with students </a:t>
            </a:r>
            <a:r>
              <a:rPr b="1" lang="en" sz="1200" u="sng">
                <a:solidFill>
                  <a:schemeClr val="hlink"/>
                </a:solidFill>
                <a:latin typeface="Lato"/>
                <a:ea typeface="Lato"/>
                <a:cs typeface="Lato"/>
                <a:sym typeface="Lato"/>
                <a:hlinkClick r:id="rId2"/>
              </a:rPr>
              <a:t>here</a:t>
            </a:r>
            <a:r>
              <a:rPr b="1" lang="en" sz="1400">
                <a:solidFill>
                  <a:srgbClr val="7F7F7F"/>
                </a:solidFill>
                <a:latin typeface="Poppins"/>
                <a:ea typeface="Poppins"/>
                <a:cs typeface="Poppins"/>
                <a:sym typeface="Poppins"/>
              </a:rPr>
              <a:t> </a:t>
            </a:r>
            <a:endParaRPr b="1" sz="1400">
              <a:solidFill>
                <a:srgbClr val="7F7F7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br>
              <a:rPr lang="en" sz="1400">
                <a:solidFill>
                  <a:srgbClr val="7F7F7F"/>
                </a:solidFill>
                <a:latin typeface="Poppins SemiBold"/>
                <a:ea typeface="Poppins SemiBold"/>
                <a:cs typeface="Poppins SemiBold"/>
                <a:sym typeface="Poppins SemiBold"/>
              </a:rPr>
            </a:br>
            <a:r>
              <a:rPr lang="en" sz="1200">
                <a:solidFill>
                  <a:schemeClr val="dk1"/>
                </a:solidFill>
                <a:latin typeface="Lato"/>
                <a:ea typeface="Lato"/>
                <a:cs typeface="Lato"/>
                <a:sym typeface="Lato"/>
              </a:rPr>
              <a:t>So, what goes into this document? Remember, you aren't writing for a committee; you are writing for a code generator. Each section needs to be clear enough to be pasted into an AI chat window.</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Project Overview:</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This acts as your System Prompt. It sets the context. Tell the AI who is using the tool and what problem they are solving.</a:t>
            </a:r>
            <a:r>
              <a:rPr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Inputs &amp; Outputs: </a:t>
            </a:r>
            <a:r>
              <a:rPr lang="en" sz="1200">
                <a:solidFill>
                  <a:schemeClr val="dk1"/>
                </a:solidFill>
                <a:latin typeface="Lato"/>
                <a:ea typeface="Lato"/>
                <a:cs typeface="Lato"/>
                <a:sym typeface="Lato"/>
              </a:rPr>
              <a:t>This is your data contract. The AI needs to know exactly what enters the system (e.g., "CSV File") and what leaves it (e.g., "Bar Chart"). If you are vague here, the logic will break.</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User Flow: </a:t>
            </a:r>
            <a:r>
              <a:rPr lang="en" sz="1200">
                <a:solidFill>
                  <a:schemeClr val="dk1"/>
                </a:solidFill>
                <a:latin typeface="Lato"/>
                <a:ea typeface="Lato"/>
                <a:cs typeface="Lato"/>
                <a:sym typeface="Lato"/>
              </a:rPr>
              <a:t>Keep this strictly to the "Happy Path." What are the 3-5 steps a user takes to succeed? Don't worry about complex error paths yet; just get the core flow workin</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Core Tools &amp; Stack: </a:t>
            </a:r>
            <a:r>
              <a:rPr lang="en" sz="1200">
                <a:solidFill>
                  <a:schemeClr val="dk1"/>
                </a:solidFill>
                <a:latin typeface="Lato"/>
                <a:ea typeface="Lato"/>
                <a:cs typeface="Lato"/>
                <a:sym typeface="Lato"/>
              </a:rPr>
              <a:t>This is the Technical Context. Are we building in React? Vue? HTML? Do we need Tailwind CSS? Defining this upfront stops the AI from using random, outdated libraries.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Smart Behaviors: </a:t>
            </a:r>
            <a:r>
              <a:rPr lang="en" sz="1200">
                <a:solidFill>
                  <a:schemeClr val="dk1"/>
                </a:solidFill>
                <a:latin typeface="Lato"/>
                <a:ea typeface="Lato"/>
                <a:cs typeface="Lato"/>
                <a:sym typeface="Lato"/>
              </a:rPr>
              <a:t>This is the "Brain" of the prototype. This is where you define the logic: "If the user clicks this, calculate that." This turns a static picture into a functioning product.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Constraints &amp; Edge Cases: </a:t>
            </a:r>
            <a:r>
              <a:rPr lang="en" sz="1200">
                <a:solidFill>
                  <a:schemeClr val="dk1"/>
                </a:solidFill>
                <a:latin typeface="Lato"/>
                <a:ea typeface="Lato"/>
                <a:cs typeface="Lato"/>
                <a:sym typeface="Lato"/>
              </a:rPr>
              <a:t>This is your hallucination prevention. Explicitly tell the AI what not to do (e.g., "No infinite scroll," "Mobile-only")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Light Eval: </a:t>
            </a:r>
            <a:r>
              <a:rPr lang="en" sz="1200">
                <a:solidFill>
                  <a:schemeClr val="dk1"/>
                </a:solidFill>
                <a:latin typeface="Lato"/>
                <a:ea typeface="Lato"/>
                <a:cs typeface="Lato"/>
                <a:sym typeface="Lato"/>
              </a:rPr>
              <a:t>How do you know it works? Don't just say "Make it fast." Give it a number. "Latency under 1 second." "90% accuracy." This gives you a clear Pass/Fail metric for the pilot.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3a148d7ebe3_0_693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03" name="Google Shape;2903;g3a148d7ebe3_0_6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How do the 7 Building Blocks ensure a perfect prompt? They force you to define every element of FUDI without even thinking about it. It’s not a question of one or the other: your simplified PRD is the </a:t>
            </a:r>
            <a:r>
              <a:rPr lang="en" sz="1200">
                <a:solidFill>
                  <a:schemeClr val="dk1"/>
                </a:solidFill>
                <a:latin typeface="Lato"/>
                <a:ea typeface="Lato"/>
                <a:cs typeface="Lato"/>
                <a:sym typeface="Lato"/>
              </a:rPr>
              <a:t>container</a:t>
            </a:r>
            <a:r>
              <a:rPr lang="en" sz="1200">
                <a:solidFill>
                  <a:schemeClr val="dk1"/>
                </a:solidFill>
                <a:latin typeface="Lato"/>
                <a:ea typeface="Lato"/>
                <a:cs typeface="Lato"/>
                <a:sym typeface="Lato"/>
              </a:rPr>
              <a:t> for FUDI.</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Think of it like this: If you try to write a prompt from scratch using just FUDI, you might miss things. But if you fill out these 7 Building Blocks, you automatically capture the Functionality, User Flow, Design, and Interaction.</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The goal is to help you think like a translator and turn written requirements into modular, FUDI-based prompts that guide the AI to build the right functionality, flow, and design with precision.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This means looking out for:</a:t>
            </a:r>
            <a:endParaRPr sz="1200">
              <a:solidFill>
                <a:schemeClr val="dk1"/>
              </a:solidFill>
              <a:latin typeface="Lato"/>
              <a:ea typeface="Lato"/>
              <a:cs typeface="Lato"/>
              <a:sym typeface="Lato"/>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latin typeface="Lato"/>
                <a:ea typeface="Lato"/>
                <a:cs typeface="Lato"/>
                <a:sym typeface="Lato"/>
              </a:rPr>
              <a:t>Project Overview (F, D):</a:t>
            </a:r>
            <a:br>
              <a:rPr b="1" lang="en" sz="1200">
                <a:solidFill>
                  <a:schemeClr val="dk1"/>
                </a:solidFill>
                <a:latin typeface="Lato"/>
                <a:ea typeface="Lato"/>
                <a:cs typeface="Lato"/>
                <a:sym typeface="Lato"/>
              </a:rPr>
            </a:br>
            <a:r>
              <a:rPr lang="en" sz="1200">
                <a:solidFill>
                  <a:schemeClr val="dk1"/>
                </a:solidFill>
                <a:latin typeface="Lato"/>
                <a:ea typeface="Lato"/>
                <a:cs typeface="Lato"/>
                <a:sym typeface="Lato"/>
              </a:rPr>
              <a:t> State what the product is, who it’s for, and the look/feel so the AI has intent and visual direction. In the Prompt Pack, this becomes a short setup prompt that names the app, audience, and design cues—so every later prompt inherits the same purpose and style.</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Lato"/>
                <a:ea typeface="Lato"/>
                <a:cs typeface="Lato"/>
                <a:sym typeface="Lato"/>
              </a:rPr>
              <a:t>Inputs &amp; Outputs (F):</a:t>
            </a:r>
            <a:br>
              <a:rPr b="1" lang="en" sz="1200">
                <a:solidFill>
                  <a:schemeClr val="dk1"/>
                </a:solidFill>
                <a:latin typeface="Lato"/>
                <a:ea typeface="Lato"/>
                <a:cs typeface="Lato"/>
                <a:sym typeface="Lato"/>
              </a:rPr>
            </a:br>
            <a:r>
              <a:rPr lang="en" sz="1200">
                <a:solidFill>
                  <a:schemeClr val="dk1"/>
                </a:solidFill>
                <a:latin typeface="Lato"/>
                <a:ea typeface="Lato"/>
                <a:cs typeface="Lato"/>
                <a:sym typeface="Lato"/>
              </a:rPr>
              <a:t> Spell out exactly what comes in (files, fields, APIs) and what must come out (lists, cards, messages). In the Prompt Pack, write a prompt that binds UI to these I/O contracts (e.g., “after upload, show X; render Y fields from mocked data”).</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Lato"/>
                <a:ea typeface="Lato"/>
                <a:cs typeface="Lato"/>
                <a:sym typeface="Lato"/>
              </a:rPr>
              <a:t>User Flow (U):</a:t>
            </a:r>
            <a:br>
              <a:rPr b="1" lang="en" sz="1200">
                <a:solidFill>
                  <a:schemeClr val="dk1"/>
                </a:solidFill>
                <a:latin typeface="Lato"/>
                <a:ea typeface="Lato"/>
                <a:cs typeface="Lato"/>
                <a:sym typeface="Lato"/>
              </a:rPr>
            </a:br>
            <a:r>
              <a:rPr lang="en" sz="1200">
                <a:solidFill>
                  <a:schemeClr val="dk1"/>
                </a:solidFill>
                <a:latin typeface="Lato"/>
                <a:ea typeface="Lato"/>
                <a:cs typeface="Lato"/>
                <a:sym typeface="Lato"/>
              </a:rPr>
              <a:t> Convert the journey into 3–7 numbered steps so the build follows a predictable sequence. In the Prompt Pack, one prompt declares screens/states in order (Home → Upload → Results), which prevents the tool from skipping key moments.</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Lato"/>
                <a:ea typeface="Lato"/>
                <a:cs typeface="Lato"/>
                <a:sym typeface="Lato"/>
              </a:rPr>
              <a:t>Core Tools &amp; Stack (F):</a:t>
            </a:r>
            <a:br>
              <a:rPr b="1" lang="en" sz="1200">
                <a:solidFill>
                  <a:schemeClr val="dk1"/>
                </a:solidFill>
                <a:latin typeface="Lato"/>
                <a:ea typeface="Lato"/>
                <a:cs typeface="Lato"/>
                <a:sym typeface="Lato"/>
              </a:rPr>
            </a:br>
            <a:r>
              <a:rPr lang="en" sz="1200">
                <a:solidFill>
                  <a:schemeClr val="dk1"/>
                </a:solidFill>
                <a:latin typeface="Lato"/>
                <a:ea typeface="Lato"/>
                <a:cs typeface="Lato"/>
                <a:sym typeface="Lato"/>
              </a:rPr>
              <a:t> Name frameworks, libraries, and any AI/model assumptions to anchor feasibility. In the Prompt Pack, add a brief constraint line (“React + Tailwind; simulated AI; no backend”) so the tool scopes itself correctly.</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Lato"/>
                <a:ea typeface="Lato"/>
                <a:cs typeface="Lato"/>
                <a:sym typeface="Lato"/>
              </a:rPr>
              <a:t>Smart Behaviors (I, F):</a:t>
            </a:r>
            <a:br>
              <a:rPr b="1" lang="en" sz="1200">
                <a:solidFill>
                  <a:schemeClr val="dk1"/>
                </a:solidFill>
                <a:latin typeface="Lato"/>
                <a:ea typeface="Lato"/>
                <a:cs typeface="Lato"/>
                <a:sym typeface="Lato"/>
              </a:rPr>
            </a:br>
            <a:r>
              <a:rPr lang="en" sz="1200">
                <a:solidFill>
                  <a:schemeClr val="dk1"/>
                </a:solidFill>
                <a:latin typeface="Lato"/>
                <a:ea typeface="Lato"/>
                <a:cs typeface="Lato"/>
                <a:sym typeface="Lato"/>
              </a:rPr>
              <a:t> Describe how the system “thinks” and responds (ranking, rules, prioritization). In the Prompt Pack, include a behavior prompt that tells the tool how to transform input into output (e.g., “use mocked JSON; adapt copy/images to match context; prioritize relevance”).</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Lato"/>
                <a:ea typeface="Lato"/>
                <a:cs typeface="Lato"/>
                <a:sym typeface="Lato"/>
              </a:rPr>
              <a:t>Constraints &amp; Edge Cases (F &amp; I):</a:t>
            </a:r>
            <a:br>
              <a:rPr b="1" lang="en" sz="1200">
                <a:solidFill>
                  <a:schemeClr val="dk1"/>
                </a:solidFill>
                <a:latin typeface="Lato"/>
                <a:ea typeface="Lato"/>
                <a:cs typeface="Lato"/>
                <a:sym typeface="Lato"/>
              </a:rPr>
            </a:br>
            <a:r>
              <a:rPr lang="en" sz="1200">
                <a:solidFill>
                  <a:schemeClr val="dk1"/>
                </a:solidFill>
                <a:latin typeface="Lato"/>
                <a:ea typeface="Lato"/>
                <a:cs typeface="Lato"/>
                <a:sym typeface="Lato"/>
              </a:rPr>
              <a:t> Define guardrails and graceful failures (blurry input, empty results, privacy). In the Prompt Pack, add a robustness prompt that instructs empty states, error toasts, and safe defaults so the prototype doesn’t break.</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Lato"/>
                <a:ea typeface="Lato"/>
                <a:cs typeface="Lato"/>
                <a:sym typeface="Lato"/>
              </a:rPr>
              <a:t>Light Eval (F &amp; D &amp; I):</a:t>
            </a:r>
            <a:br>
              <a:rPr b="1" lang="en" sz="1200">
                <a:solidFill>
                  <a:schemeClr val="dk1"/>
                </a:solidFill>
                <a:latin typeface="Lato"/>
                <a:ea typeface="Lato"/>
                <a:cs typeface="Lato"/>
                <a:sym typeface="Lato"/>
              </a:rPr>
            </a:br>
            <a:r>
              <a:rPr lang="en" sz="1200">
                <a:solidFill>
                  <a:schemeClr val="dk1"/>
                </a:solidFill>
                <a:latin typeface="Lato"/>
                <a:ea typeface="Lato"/>
                <a:cs typeface="Lato"/>
                <a:sym typeface="Lato"/>
              </a:rPr>
              <a:t> Set success criteria (latency targets, clarity/usability goals, acceptance checklist). In the Prompt Pack, include a polish prompt (“aim for &lt;1s perceived feedback; ARIA labels; accessible contrast; concise copy”) so the tool optimizes for testability, not just looks.</a:t>
            </a:r>
            <a:endParaRPr sz="1200">
              <a:solidFill>
                <a:schemeClr val="dk1"/>
              </a:solidFill>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g3a148d7ebe3_0_695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60" name="Google Shape;2960;g3a148d7ebe3_0_6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Earlier we mentioned the "Rapid Validation Loop” in this new development cycle.  Now, let’s look at exactly how you execute it.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Step 1:</a:t>
            </a:r>
            <a:r>
              <a:rPr lang="en" sz="1200">
                <a:solidFill>
                  <a:schemeClr val="dk1"/>
                </a:solidFill>
                <a:latin typeface="Lato"/>
                <a:ea typeface="Lato"/>
                <a:cs typeface="Lato"/>
                <a:sym typeface="Lato"/>
              </a:rPr>
              <a:t> Develop an Idea. Start with the problem and the hypothesis you aim to test. Who loses time or money if this doesn't exist?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Step 2: </a:t>
            </a:r>
            <a:r>
              <a:rPr lang="en" sz="1200">
                <a:solidFill>
                  <a:schemeClr val="dk1"/>
                </a:solidFill>
                <a:latin typeface="Lato"/>
                <a:ea typeface="Lato"/>
                <a:cs typeface="Lato"/>
                <a:sym typeface="Lato"/>
              </a:rPr>
              <a:t>Draft the Simplified PRD as your source of truth. You fill out the template we just discussed. This captures all your FUDI constraints in one place.</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Keep</a:t>
            </a:r>
            <a:r>
              <a:rPr lang="en" sz="1200">
                <a:solidFill>
                  <a:schemeClr val="dk1"/>
                </a:solidFill>
                <a:latin typeface="Lato"/>
                <a:ea typeface="Lato"/>
                <a:cs typeface="Lato"/>
                <a:sym typeface="Lato"/>
              </a:rPr>
              <a:t> in mind: This document is your Master Record, but </a:t>
            </a:r>
            <a:r>
              <a:rPr b="1" lang="en" sz="1200">
                <a:solidFill>
                  <a:schemeClr val="dk1"/>
                </a:solidFill>
                <a:latin typeface="Lato"/>
                <a:ea typeface="Lato"/>
                <a:cs typeface="Lato"/>
                <a:sym typeface="Lato"/>
              </a:rPr>
              <a:t>you don't dump the whole thing into the AI at once.</a:t>
            </a:r>
            <a:r>
              <a:rPr lang="en" sz="1200">
                <a:solidFill>
                  <a:schemeClr val="dk1"/>
                </a:solidFill>
                <a:latin typeface="Lato"/>
                <a:ea typeface="Lato"/>
                <a:cs typeface="Lato"/>
                <a:sym typeface="Lato"/>
              </a:rPr>
              <a:t> That overwhelms the model.</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Step 3:</a:t>
            </a:r>
            <a:r>
              <a:rPr lang="en" sz="1200">
                <a:solidFill>
                  <a:schemeClr val="dk1"/>
                </a:solidFill>
                <a:latin typeface="Lato"/>
                <a:ea typeface="Lato"/>
                <a:cs typeface="Lato"/>
                <a:sym typeface="Lato"/>
              </a:rPr>
              <a:t> Sequence the "Prompt Pack" for your execution strategy. This is the "Translator" step. You break your PRD into a sequence of copy-paste blocks. Why do this? Because AI builds better when you give it Chain-of-Thought instructions. The "Prompt Pack" is just your Simplified PRD, sliced into digestible bites.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Prompt 1 (Setup): You paste the Project Overview and Tools.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Prompt 2 (Structure): You paste the User Flow and Inputs/Outputs.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Prompt 3 (Logic): You paste the Smart Behaviors.</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Step 4:</a:t>
            </a:r>
            <a:r>
              <a:rPr lang="en" sz="1200">
                <a:solidFill>
                  <a:schemeClr val="dk1"/>
                </a:solidFill>
                <a:latin typeface="Lato"/>
                <a:ea typeface="Lato"/>
                <a:cs typeface="Lato"/>
                <a:sym typeface="Lato"/>
              </a:rPr>
              <a:t> Prototype &amp; Iterate. You run the pack. You see the result. If the logic is wrong, you don't just hack the chat; you go back to Step 2, update the PRO, and re-run. This keeps your documentation alive</a:t>
            </a:r>
            <a:endParaRPr sz="1200">
              <a:solidFill>
                <a:schemeClr val="dk1"/>
              </a:solidFill>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g3a148d7ebe3_0_693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88" name="Google Shape;2988;g3a148d7ebe3_0_6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rgbClr val="CC0000"/>
                </a:solidFill>
                <a:latin typeface="Lato"/>
                <a:ea typeface="Lato"/>
                <a:cs typeface="Lato"/>
                <a:sym typeface="Lato"/>
              </a:rPr>
              <a:t>📌 Note for instructors: </a:t>
            </a:r>
            <a:r>
              <a:rPr b="1" lang="en" sz="1200">
                <a:solidFill>
                  <a:srgbClr val="CC0000"/>
                </a:solidFill>
                <a:latin typeface="Lato"/>
                <a:ea typeface="Lato"/>
                <a:cs typeface="Lato"/>
                <a:sym typeface="Lato"/>
              </a:rPr>
              <a:t>Pause here and walk students through what this might look like to make the concept more tangible.</a:t>
            </a:r>
            <a:endParaRPr b="1"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Share the full screen version here: </a:t>
            </a:r>
            <a:r>
              <a:rPr lang="en" sz="1200" u="sng">
                <a:solidFill>
                  <a:schemeClr val="hlink"/>
                </a:solidFill>
                <a:latin typeface="Lato"/>
                <a:ea typeface="Lato"/>
                <a:cs typeface="Lato"/>
                <a:sym typeface="Lato"/>
                <a:hlinkClick r:id="rId2"/>
              </a:rPr>
              <a:t>EXAMPLE: Airbnb Snap Wishlist</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sz="1200">
              <a:solidFill>
                <a:srgbClr val="CC0000"/>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Ask students some key questions about sections of the Simplified PRD to get them </a:t>
            </a:r>
            <a:r>
              <a:rPr lang="en" sz="1200">
                <a:solidFill>
                  <a:schemeClr val="dk1"/>
                </a:solidFill>
                <a:latin typeface="Lato"/>
                <a:ea typeface="Lato"/>
                <a:cs typeface="Lato"/>
                <a:sym typeface="Lato"/>
              </a:rPr>
              <a:t>thinking</a:t>
            </a:r>
            <a:r>
              <a:rPr lang="en" sz="1200">
                <a:solidFill>
                  <a:schemeClr val="dk1"/>
                </a:solidFill>
                <a:latin typeface="Lato"/>
                <a:ea typeface="Lato"/>
                <a:cs typeface="Lato"/>
                <a:sym typeface="Lato"/>
              </a:rPr>
              <a:t> critically about the value of completing each section.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Example 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(Design) Look at the 'Target User' section. We wrote 'Visual Planner.' If you changed that to 'Budget Backpacker,' what do you think would happen to the UI?</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Possible Answer: The AI might strip out the big photos and replace them with price tags and discount badges. One word could change the whole vibe.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(Functionality/Interaction): Look at the Smart Behaviors. We told it to 'Prioritize by visual similarity.' If you deleted that bullet point, what do you think the AI would do?</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Possible Answer: It would probably just list any listing that corresponded to the general location. It wouldn't know to look for the 'vibe match.' The product would lose its magic.</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(Edge Cases): Why do you </a:t>
            </a:r>
            <a:r>
              <a:rPr lang="en" sz="1200">
                <a:solidFill>
                  <a:schemeClr val="dk1"/>
                </a:solidFill>
                <a:latin typeface="Lato"/>
                <a:ea typeface="Lato"/>
                <a:cs typeface="Lato"/>
                <a:sym typeface="Lato"/>
              </a:rPr>
              <a:t>think</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it's</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important</a:t>
            </a:r>
            <a:r>
              <a:rPr lang="en" sz="1200">
                <a:solidFill>
                  <a:schemeClr val="dk1"/>
                </a:solidFill>
                <a:latin typeface="Lato"/>
                <a:ea typeface="Lato"/>
                <a:cs typeface="Lato"/>
                <a:sym typeface="Lato"/>
              </a:rPr>
              <a:t> to write about 'Non-Travel Photos' in Section 6?</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Possible Answer: Because without it, if a user uploads a picture of a cat, the AI might hallucinate a hotel called 'The Cat House.' We have to program the failure state, or the prototype looks broken.</a:t>
            </a:r>
            <a:endParaRPr sz="1200">
              <a:solidFill>
                <a:schemeClr val="dk1"/>
              </a:solidFill>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g3a148d7ebe3_0_761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09" name="Google Shape;3009;g3a148d7ebe3_0_7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Let’s see how the </a:t>
            </a:r>
            <a:r>
              <a:rPr lang="en" sz="1200">
                <a:solidFill>
                  <a:schemeClr val="dk1"/>
                </a:solidFill>
                <a:latin typeface="Lato"/>
                <a:ea typeface="Lato"/>
                <a:cs typeface="Lato"/>
                <a:sym typeface="Lato"/>
              </a:rPr>
              <a:t>"Snap Wishlist" Simplified PRD we just reviewed turns into a prototype, following the validation loop:</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Poppins SemiBold"/>
              <a:buAutoNum type="arabicPeriod"/>
            </a:pPr>
            <a:r>
              <a:rPr b="1" lang="en" sz="1200">
                <a:solidFill>
                  <a:schemeClr val="dk1"/>
                </a:solidFill>
                <a:latin typeface="Lato"/>
                <a:ea typeface="Lato"/>
                <a:cs typeface="Lato"/>
                <a:sym typeface="Lato"/>
              </a:rPr>
              <a:t>Develop an Idea.</a:t>
            </a:r>
            <a:r>
              <a:rPr lang="en" sz="1200">
                <a:solidFill>
                  <a:schemeClr val="dk1"/>
                </a:solidFill>
                <a:latin typeface="Lato"/>
                <a:ea typeface="Lato"/>
                <a:cs typeface="Lato"/>
                <a:sym typeface="Lato"/>
              </a:rPr>
              <a:t> This is the initial spark—the user problem or feature concept you want to validate. In our example, it's the Airbnb PM saying, "What if users could build a wishlist just from a photo?"</a:t>
            </a:r>
            <a:endParaRPr sz="1200">
              <a:solidFill>
                <a:schemeClr val="dk1"/>
              </a:solidFill>
              <a:latin typeface="Lato"/>
              <a:ea typeface="Lato"/>
              <a:cs typeface="Lato"/>
              <a:sym typeface="Lato"/>
            </a:endParaRPr>
          </a:p>
          <a:p>
            <a:pPr indent="-304800" lvl="0" marL="457200" rtl="0" algn="l">
              <a:spcBef>
                <a:spcPts val="1000"/>
              </a:spcBef>
              <a:spcAft>
                <a:spcPts val="0"/>
              </a:spcAft>
              <a:buClr>
                <a:schemeClr val="dk1"/>
              </a:buClr>
              <a:buSzPts val="1200"/>
              <a:buFont typeface="Poppins SemiBold"/>
              <a:buAutoNum type="arabicPeriod"/>
            </a:pPr>
            <a:r>
              <a:rPr b="1" lang="en" sz="1200">
                <a:solidFill>
                  <a:schemeClr val="dk1"/>
                </a:solidFill>
                <a:latin typeface="Lato"/>
                <a:ea typeface="Lato"/>
                <a:cs typeface="Lato"/>
                <a:sym typeface="Lato"/>
              </a:rPr>
              <a:t>Draft Your Requirements</a:t>
            </a:r>
            <a:r>
              <a:rPr b="1" lang="en" sz="1200">
                <a:solidFill>
                  <a:schemeClr val="dk1"/>
                </a:solidFill>
                <a:latin typeface="Lato"/>
                <a:ea typeface="Lato"/>
                <a:cs typeface="Lato"/>
                <a:sym typeface="Lato"/>
              </a:rPr>
              <a:t>:</a:t>
            </a:r>
            <a:r>
              <a:rPr lang="en" sz="1200">
                <a:solidFill>
                  <a:schemeClr val="dk1"/>
                </a:solidFill>
                <a:latin typeface="Lato"/>
                <a:ea typeface="Lato"/>
                <a:cs typeface="Lato"/>
                <a:sym typeface="Lato"/>
              </a:rPr>
              <a:t> This is where you apply your "product hat" to define what to build, and your analysis becomes your formal PRO document by translating that idea into a specification. Use the FUDI framing to define the Functionality (AI must identify locations), the User Flow (upload photo → see wishlist), the Design (must match Airbnb's style), and the Interaction (a 'Save' button). This structured analysis is what creates the your PRO. It’s the "product hat" step.</a:t>
            </a:r>
            <a:endParaRPr sz="1200">
              <a:solidFill>
                <a:schemeClr val="dk1"/>
              </a:solidFill>
              <a:latin typeface="Lato"/>
              <a:ea typeface="Lato"/>
              <a:cs typeface="Lato"/>
              <a:sym typeface="Lato"/>
            </a:endParaRPr>
          </a:p>
          <a:p>
            <a:pPr indent="-304800" lvl="0" marL="457200" rtl="0" algn="l">
              <a:spcBef>
                <a:spcPts val="1000"/>
              </a:spcBef>
              <a:spcAft>
                <a:spcPts val="0"/>
              </a:spcAft>
              <a:buClr>
                <a:schemeClr val="dk1"/>
              </a:buClr>
              <a:buSzPts val="1200"/>
              <a:buFont typeface="Poppins SemiBold"/>
              <a:buAutoNum type="arabicPeriod"/>
            </a:pPr>
            <a:r>
              <a:rPr b="1" lang="en" sz="1200">
                <a:solidFill>
                  <a:schemeClr val="dk1"/>
                </a:solidFill>
                <a:latin typeface="Lato"/>
                <a:ea typeface="Lato"/>
                <a:cs typeface="Lato"/>
                <a:sym typeface="Lato"/>
              </a:rPr>
              <a:t>Modularize Prompts: </a:t>
            </a:r>
            <a:r>
              <a:rPr lang="en" sz="1200">
                <a:solidFill>
                  <a:schemeClr val="dk1"/>
                </a:solidFill>
                <a:latin typeface="Lato"/>
                <a:ea typeface="Lato"/>
                <a:cs typeface="Lato"/>
                <a:sym typeface="Lato"/>
              </a:rPr>
              <a:t>This is where you translate your requirements into specific AI tasks and choose the right how by determining  the best prompting technique for the job to visualize your prototype idea. Translate your requirements  into action by modularizing prompts, but you don't write one giant, vague prompt. Instead, you break the requirements  down. You use a Zero-Shot prompt for the simple UI (the upload screen). You use a Multimodal prompt for the complex AI task (analyzing the photo). And you use a Few-Shot prompt to ensure the output (the wishlist cards) matches your Design requirements. This is where you apply those prompting techniques strategically.</a:t>
            </a:r>
            <a:endParaRPr sz="1200">
              <a:solidFill>
                <a:schemeClr val="dk1"/>
              </a:solidFill>
              <a:latin typeface="Lato"/>
              <a:ea typeface="Lato"/>
              <a:cs typeface="Lato"/>
              <a:sym typeface="Lato"/>
            </a:endParaRPr>
          </a:p>
          <a:p>
            <a:pPr indent="-304800" lvl="0" marL="457200" rtl="0" algn="l">
              <a:spcBef>
                <a:spcPts val="1000"/>
              </a:spcBef>
              <a:spcAft>
                <a:spcPts val="0"/>
              </a:spcAft>
              <a:buClr>
                <a:schemeClr val="dk1"/>
              </a:buClr>
              <a:buSzPts val="1200"/>
              <a:buFont typeface="Poppins SemiBold"/>
              <a:buAutoNum type="arabicPeriod"/>
            </a:pPr>
            <a:r>
              <a:rPr b="1" lang="en" sz="1200">
                <a:solidFill>
                  <a:schemeClr val="dk1"/>
                </a:solidFill>
                <a:latin typeface="Lato"/>
                <a:ea typeface="Lato"/>
                <a:cs typeface="Lato"/>
                <a:sym typeface="Lato"/>
              </a:rPr>
              <a:t>Prototype and Iterate: </a:t>
            </a:r>
            <a:r>
              <a:rPr lang="en" sz="1200">
                <a:solidFill>
                  <a:schemeClr val="dk1"/>
                </a:solidFill>
                <a:latin typeface="Lato"/>
                <a:ea typeface="Lato"/>
                <a:cs typeface="Lato"/>
                <a:sym typeface="Lato"/>
              </a:rPr>
              <a:t>This is the payoff we showed in Module 1 with the LinkedIn lab—this is the "PM Edge." Because you used a structured PRO and modular prompts, the AI can generate a high-fidelity V1 prototype in minutes. The Airbnb team can now immediately test the core loop of their photo-wishlist idea, gather user feedback, and then iterate (by refining their PRO and prompts)—all before writing a single, time-consuming PRD.</a:t>
            </a:r>
            <a:endParaRPr sz="1200">
              <a:solidFill>
                <a:schemeClr val="dk1"/>
              </a:solidFill>
              <a:latin typeface="Lato"/>
              <a:ea typeface="Lato"/>
              <a:cs typeface="Lato"/>
              <a:sym typeface="Lato"/>
            </a:endParaRPr>
          </a:p>
          <a:p>
            <a:pPr indent="0" lvl="0" marL="0" rtl="0" algn="l">
              <a:spcBef>
                <a:spcPts val="100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3a148d7ebe3_0_4652: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3a148d7ebe3_0_46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Hands-On Lab: From Requirements to Prompt Pack</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3a148d7ebe3_0_465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3a148d7ebe3_0_4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200">
                <a:solidFill>
                  <a:srgbClr val="CC0000"/>
                </a:solidFill>
                <a:latin typeface="Lato"/>
                <a:ea typeface="Lato"/>
                <a:cs typeface="Lato"/>
                <a:sym typeface="Lato"/>
              </a:rPr>
              <a:t>📌 Note for Instructors:  Briefly give a sneak peak of what students will be building, highlighting that this will be the final outcome of the exercise, and together with students you will walk through the steps together. Let them know its just one </a:t>
            </a:r>
            <a:r>
              <a:rPr b="1" lang="en" sz="1200">
                <a:solidFill>
                  <a:srgbClr val="CC0000"/>
                </a:solidFill>
                <a:latin typeface="Lato"/>
                <a:ea typeface="Lato"/>
                <a:cs typeface="Lato"/>
                <a:sym typeface="Lato"/>
              </a:rPr>
              <a:t>screen - the image just shows the different states of pre vs. post photo upload</a:t>
            </a:r>
            <a:br>
              <a:rPr lang="en" sz="1400">
                <a:solidFill>
                  <a:srgbClr val="7F7F7F"/>
                </a:solidFill>
                <a:latin typeface="Poppins SemiBold"/>
                <a:ea typeface="Poppins SemiBold"/>
                <a:cs typeface="Poppins SemiBold"/>
                <a:sym typeface="Poppins SemiBold"/>
              </a:rPr>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3a148d7ebe3_0_4671: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3a148d7ebe3_0_46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sz="1200">
                <a:solidFill>
                  <a:schemeClr val="dk1"/>
                </a:solidFill>
                <a:latin typeface="Lato"/>
                <a:ea typeface="Lato"/>
                <a:cs typeface="Lato"/>
                <a:sym typeface="Lato"/>
              </a:rPr>
              <a:t>💥Activity Type: </a:t>
            </a:r>
            <a:r>
              <a:rPr lang="en" sz="1200">
                <a:solidFill>
                  <a:schemeClr val="dk1"/>
                </a:solidFill>
                <a:latin typeface="Lato"/>
                <a:ea typeface="Lato"/>
                <a:cs typeface="Lato"/>
                <a:sym typeface="Lato"/>
              </a:rPr>
              <a:t>Breakout Group Activity</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sz="1200">
                <a:solidFill>
                  <a:schemeClr val="dk1"/>
                </a:solidFill>
                <a:latin typeface="Lato"/>
                <a:ea typeface="Lato"/>
                <a:cs typeface="Lato"/>
                <a:sym typeface="Lato"/>
              </a:rPr>
              <a:t>✏️Task: </a:t>
            </a:r>
            <a:r>
              <a:rPr lang="en" sz="1200">
                <a:solidFill>
                  <a:schemeClr val="dk1"/>
                </a:solidFill>
                <a:latin typeface="Lato"/>
                <a:ea typeface="Lato"/>
                <a:cs typeface="Lato"/>
                <a:sym typeface="Lato"/>
              </a:rPr>
              <a:t>From Requirements to Prompt Pack</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sz="1200">
                <a:solidFill>
                  <a:schemeClr val="dk1"/>
                </a:solidFill>
                <a:latin typeface="Lato"/>
                <a:ea typeface="Lato"/>
                <a:cs typeface="Lato"/>
                <a:sym typeface="Lato"/>
              </a:rPr>
              <a:t>⏱️Time:</a:t>
            </a:r>
            <a:r>
              <a:rPr lang="en" sz="1200">
                <a:solidFill>
                  <a:schemeClr val="dk1"/>
                </a:solidFill>
                <a:latin typeface="Lato"/>
                <a:ea typeface="Lato"/>
                <a:cs typeface="Lato"/>
                <a:sym typeface="Lato"/>
              </a:rPr>
              <a:t> 20 minutes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b="1"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200">
                <a:solidFill>
                  <a:schemeClr val="dk1"/>
                </a:solidFill>
                <a:latin typeface="Lato"/>
                <a:ea typeface="Lato"/>
                <a:cs typeface="Lato"/>
                <a:sym typeface="Lato"/>
              </a:rPr>
              <a:t>Let’s put this PRO to the test and start building!</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rgbClr val="CC0000"/>
                </a:solidFill>
                <a:latin typeface="Lato"/>
                <a:ea typeface="Lato"/>
                <a:cs typeface="Lato"/>
                <a:sym typeface="Lato"/>
              </a:rPr>
              <a:t>📌 Note for instructors: </a:t>
            </a:r>
            <a:r>
              <a:rPr b="1" lang="en" sz="1200">
                <a:solidFill>
                  <a:srgbClr val="CC0000"/>
                </a:solidFill>
                <a:latin typeface="Lato"/>
                <a:ea typeface="Lato"/>
                <a:cs typeface="Lato"/>
                <a:sym typeface="Lato"/>
              </a:rPr>
              <a:t>Instead of demoing yourself, ask a student volunteer to share their screen and follow the steps as you dictate while the class follows along. As they generate the pack, explicitly point out how the Meta-Prompt pulls text directly from the Simplified PRD sections, reinforcing the connection between the document and the code</a:t>
            </a:r>
            <a:endParaRPr b="1"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We are using a strategy called "Bundling" to build the full app in just 2 prompts, conserving credits for the students. Walk through the first step (generating the Prompt Pack in ChatGPT) on your screen so they see the logic before they build.</a:t>
            </a:r>
            <a:endParaRPr b="1"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sz="1200">
                <a:solidFill>
                  <a:schemeClr val="dk1"/>
                </a:solidFill>
                <a:latin typeface="Lato"/>
                <a:ea typeface="Lato"/>
                <a:cs typeface="Lato"/>
                <a:sym typeface="Lato"/>
              </a:rPr>
              <a:t>Instructions:</a:t>
            </a:r>
            <a:endParaRPr b="1"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sz="1200">
                <a:solidFill>
                  <a:schemeClr val="dk1"/>
                </a:solidFill>
                <a:latin typeface="Lato"/>
                <a:ea typeface="Lato"/>
                <a:cs typeface="Lato"/>
                <a:sym typeface="Lato"/>
              </a:rPr>
              <a:t>👉 Ensure students follow along using the lab guide </a:t>
            </a:r>
            <a:r>
              <a:rPr b="1" lang="en" sz="1200" u="sng">
                <a:solidFill>
                  <a:schemeClr val="hlink"/>
                </a:solidFill>
                <a:latin typeface="Lato"/>
                <a:ea typeface="Lato"/>
                <a:cs typeface="Lato"/>
                <a:sym typeface="Lato"/>
                <a:hlinkClick r:id="rId2"/>
              </a:rPr>
              <a:t>here</a:t>
            </a:r>
            <a:endParaRPr b="1"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Open ChatGPT and paste the provided Meta-Prompt to generate the Prompt Pack — a consolidated list of two high-density prompts.</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Review the output with students and highlight how Prompt 1 captures the Visuals/Setup and Prompt 2 captures the Logic/Data from the Simplified PRD example.</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students to open Lovable and paste Prompt 1 to build the landing page and upload flow. Remind them to test the upload button (it may freeze- that’s ok, sine the logic isn’t built in yet).</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a:t>
            </a:r>
            <a:r>
              <a:rPr lang="en" sz="1200">
                <a:solidFill>
                  <a:schemeClr val="dk1"/>
                </a:solidFill>
                <a:latin typeface="Lato"/>
                <a:ea typeface="Lato"/>
                <a:cs typeface="Lato"/>
                <a:sym typeface="Lato"/>
              </a:rPr>
              <a:t>nstruct students to paste Prompt 2 to inject the smart behaviors and mock JSON data. This reveals the results.</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Finally, ask students to use their last credit to iterate: identify a missing gap (like the broken "Save" button) and prompt a specific fix (either in Lovable directly or using ChatGPT again).</a:t>
            </a:r>
            <a:endParaRPr sz="1200">
              <a:solidFill>
                <a:schemeClr val="dk1"/>
              </a:solidFill>
              <a:latin typeface="Lato"/>
              <a:ea typeface="Lato"/>
              <a:cs typeface="Lato"/>
              <a:sym typeface="Lato"/>
            </a:endParaRPr>
          </a:p>
          <a:p>
            <a:pPr indent="0" lvl="0" marL="45720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g3952964ba23_0_40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29" name="Google Shape;2729;g3952964ba2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just">
              <a:lnSpc>
                <a:spcPct val="115000"/>
              </a:lnSpc>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📌Note for instructors: Please </a:t>
            </a:r>
            <a:r>
              <a:rPr b="1" lang="en" sz="1200" u="sng">
                <a:solidFill>
                  <a:srgbClr val="CC0000"/>
                </a:solidFill>
                <a:latin typeface="Lato"/>
                <a:ea typeface="Lato"/>
                <a:cs typeface="Lato"/>
                <a:sym typeface="Lato"/>
              </a:rPr>
              <a:t>do not share the link to the slide deck with students.</a:t>
            </a:r>
            <a:r>
              <a:rPr b="1" lang="en" sz="1200">
                <a:solidFill>
                  <a:srgbClr val="CC0000"/>
                </a:solidFill>
                <a:latin typeface="Lato"/>
                <a:ea typeface="Lato"/>
                <a:cs typeface="Lato"/>
                <a:sym typeface="Lato"/>
              </a:rPr>
              <a:t> If they want to view the deck, send them to the LMS where they can view it from there. </a:t>
            </a:r>
            <a:br>
              <a:rPr b="1" lang="en" sz="1200">
                <a:solidFill>
                  <a:srgbClr val="CC0000"/>
                </a:solidFill>
                <a:latin typeface="Lato"/>
                <a:ea typeface="Lato"/>
                <a:cs typeface="Lato"/>
                <a:sym typeface="Lato"/>
              </a:rPr>
            </a:br>
            <a:endParaRPr b="1" sz="1200">
              <a:solidFill>
                <a:srgbClr val="CC0000"/>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Where to access content?</a:t>
            </a: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You can</a:t>
            </a:r>
            <a:r>
              <a:rPr lang="en" sz="1200" u="sng">
                <a:solidFill>
                  <a:schemeClr val="dk1"/>
                </a:solidFill>
                <a:latin typeface="Lato"/>
                <a:ea typeface="Lato"/>
                <a:cs typeface="Lato"/>
                <a:sym typeface="Lato"/>
              </a:rPr>
              <a:t> view the deck</a:t>
            </a:r>
            <a:r>
              <a:rPr lang="en" sz="1200">
                <a:solidFill>
                  <a:schemeClr val="dk1"/>
                </a:solidFill>
                <a:latin typeface="Lato"/>
                <a:ea typeface="Lato"/>
                <a:cs typeface="Lato"/>
                <a:sym typeface="Lato"/>
              </a:rPr>
              <a:t> from Docebo.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ℹ️ All students should have access to the LMS (Docebo) with all the class materials by now. If not, please reach out to Student Success directly in Slack. </a:t>
            </a:r>
            <a:endParaRPr sz="1200">
              <a:solidFill>
                <a:schemeClr val="dk1"/>
              </a:solidFill>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g3a148d7ebe3_0_623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3a148d7ebe3_0_6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Snap WishList PRO to Prototype Debrief</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5</a:t>
            </a:r>
            <a:r>
              <a:rPr lang="en" sz="1200">
                <a:solidFill>
                  <a:schemeClr val="dk1"/>
                </a:solidFill>
                <a:latin typeface="Lato"/>
                <a:ea typeface="Lato"/>
                <a:cs typeface="Lato"/>
                <a:sym typeface="Lato"/>
              </a:rPr>
              <a:t>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To reflect on what you’ve just learned, share your perspective on the following:</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 the final step, you identified a gap (like the broken Save button). Why is it critical to go back and update your Simplified PRD with that fix, rather than just leaving it in the chat history?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Key takeaway: If you don't update the Simplified PRD, your V2 will break. These requirements are your map; the prompt is just the vehicle. Don't lose the map.</a:t>
            </a:r>
            <a:endParaRPr sz="1200">
              <a:solidFill>
                <a:schemeClr val="dk1"/>
              </a:solidFill>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3a148d7ebe3_0_468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3a148d7ebe3_0_4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Time for a 5-minute break—you’ve earned it! ☕</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g3a334e1eff9_0_2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91" name="Google Shape;3091;g3a334e1eff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g3a148d7ebe3_0_468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3" name="Google Shape;3103;g3a148d7ebe3_0_46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03. AI Workflows For Requirements Refinement</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6" name="Shape 3106"/>
        <p:cNvGrpSpPr/>
        <p:nvPr/>
      </p:nvGrpSpPr>
      <p:grpSpPr>
        <a:xfrm>
          <a:off x="0" y="0"/>
          <a:ext cx="0" cy="0"/>
          <a:chOff x="0" y="0"/>
          <a:chExt cx="0" cy="0"/>
        </a:xfrm>
      </p:grpSpPr>
      <p:sp>
        <p:nvSpPr>
          <p:cNvPr id="3107" name="Google Shape;3107;g3a148d7ebe3_0_469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08" name="Google Shape;3108;g3a148d7ebe3_0_4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You’ve seen how </a:t>
            </a:r>
            <a:r>
              <a:rPr lang="en" sz="1200">
                <a:solidFill>
                  <a:schemeClr val="dk1"/>
                </a:solidFill>
                <a:latin typeface="Lato"/>
                <a:ea typeface="Lato"/>
                <a:cs typeface="Lato"/>
                <a:sym typeface="Lato"/>
              </a:rPr>
              <a:t>clear</a:t>
            </a:r>
            <a:r>
              <a:rPr lang="en" sz="1200">
                <a:solidFill>
                  <a:schemeClr val="dk1"/>
                </a:solidFill>
                <a:latin typeface="Lato"/>
                <a:ea typeface="Lato"/>
                <a:cs typeface="Lato"/>
                <a:sym typeface="Lato"/>
              </a:rPr>
              <a:t> requirements can drive a prototype’s output. Now, let’s see how AI can help you build your Simplified PRD faster and smarter — acting like your sparring partner through every step.</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Brainstorm and Ideate:</a:t>
            </a:r>
            <a:r>
              <a:rPr lang="en" sz="1200">
                <a:solidFill>
                  <a:schemeClr val="dk1"/>
                </a:solidFill>
                <a:latin typeface="Lato"/>
                <a:ea typeface="Lato"/>
                <a:cs typeface="Lato"/>
                <a:sym typeface="Lato"/>
              </a:rPr>
              <a:t> Use AI to explore a range of directions for your idea and surface user needs you may not have considered. It helps you connect insights to problems worth solving and identify opportunities that align with your product vision.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Structure and Draft: </a:t>
            </a:r>
            <a:r>
              <a:rPr lang="en" sz="1200">
                <a:solidFill>
                  <a:schemeClr val="dk1"/>
                </a:solidFill>
                <a:latin typeface="Lato"/>
                <a:ea typeface="Lato"/>
                <a:cs typeface="Lato"/>
                <a:sym typeface="Lato"/>
              </a:rPr>
              <a:t>Leverage AI to translate those ideas into a clear, organized PRD. It can help you outline each section, define key inputs and outputs, and maintain focus on what’s actionable — not just what’s possible.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Refine and Stress-Test: </a:t>
            </a:r>
            <a:r>
              <a:rPr lang="en" sz="1200">
                <a:solidFill>
                  <a:schemeClr val="dk1"/>
                </a:solidFill>
                <a:latin typeface="Lato"/>
                <a:ea typeface="Lato"/>
                <a:cs typeface="Lato"/>
                <a:sym typeface="Lato"/>
              </a:rPr>
              <a:t>Treat AI as your co-PM for validation. Use it to challenge assumptions, pressure-test feasibility, and strengthen clarity across your PRD so what you hand off is both concise and resilient.</a:t>
            </a:r>
            <a:endParaRPr sz="1200">
              <a:solidFill>
                <a:schemeClr val="dk1"/>
              </a:solidFill>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3a148d7ebe3_0_471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3a148d7ebe3_0_4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Keep in mind that every prototype is an experiment, and your job is to identify what part of it carries the most uncertainty. AI can help you zero in on that risk (whether it’s value, usability, or feasibility) and focus your refinement efforts there.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Ask yourself first, “What is the single riskiest assumption I need to validate?”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If your risk is Value: </a:t>
            </a:r>
            <a:r>
              <a:rPr lang="en" sz="1200">
                <a:solidFill>
                  <a:schemeClr val="dk1"/>
                </a:solidFill>
                <a:latin typeface="Lato"/>
                <a:ea typeface="Lato"/>
                <a:cs typeface="Lato"/>
                <a:sym typeface="Lato"/>
              </a:rPr>
              <a:t>Use AI to question whether the product truly solves a problem users care about. Focus on the Project Overview and Smart Behaviors sections of your Simplified PRD. Prompt the AI to challenge your core logic: "Does this behavior actually solve the user's problem, or is it just a gimmick?" This helps you test the credibility and usefulness of your idea before you build</a:t>
            </a:r>
            <a:r>
              <a:rPr lang="en" sz="1200">
                <a:solidFill>
                  <a:schemeClr val="dk1"/>
                </a:solidFill>
                <a:latin typeface="Lato"/>
                <a:ea typeface="Lato"/>
                <a:cs typeface="Lato"/>
                <a:sym typeface="Lato"/>
              </a:rPr>
              <a: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If your risk is Usability: </a:t>
            </a:r>
            <a:r>
              <a:rPr lang="en" sz="1200">
                <a:solidFill>
                  <a:schemeClr val="dk1"/>
                </a:solidFill>
                <a:latin typeface="Lato"/>
                <a:ea typeface="Lato"/>
                <a:cs typeface="Lato"/>
                <a:sym typeface="Lato"/>
              </a:rPr>
              <a:t>Ask AI to walk through your Ideal User Flow and Inputs &amp; Outputs step by step. Use it to identify friction points where users might get confused about what to upload or where to click. This helps you find edge cases and unnecessary complexity before you prototype.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If your risk is Feasibility: </a:t>
            </a:r>
            <a:r>
              <a:rPr lang="en" sz="1200">
                <a:solidFill>
                  <a:schemeClr val="dk1"/>
                </a:solidFill>
                <a:latin typeface="Lato"/>
                <a:ea typeface="Lato"/>
                <a:cs typeface="Lato"/>
                <a:sym typeface="Lato"/>
              </a:rPr>
              <a:t>Have AI stress-test the technical side by focusing on your Core Tools &amp; Stack and Constraints. Use it to check if your chosen tech can actually handle the proposed logic. This lets you spot missing dependencies or unrealistic API expectations early, saving you from hitting a wall during the build.</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By identifying which assumption carries the most uncertainty, you can use AI intentionally. This isn’t to fill out your Simplified PRD faster, but to strengthen its weakest point. This is how you move from a document that simply describes your product to one that actively de-risks it before a single line of code is written.</a:t>
            </a:r>
            <a:endParaRPr sz="1200">
              <a:solidFill>
                <a:schemeClr val="dk1"/>
              </a:solidFill>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8" name="Shape 3148"/>
        <p:cNvGrpSpPr/>
        <p:nvPr/>
      </p:nvGrpSpPr>
      <p:grpSpPr>
        <a:xfrm>
          <a:off x="0" y="0"/>
          <a:ext cx="0" cy="0"/>
          <a:chOff x="0" y="0"/>
          <a:chExt cx="0" cy="0"/>
        </a:xfrm>
      </p:grpSpPr>
      <p:sp>
        <p:nvSpPr>
          <p:cNvPr id="3149" name="Google Shape;3149;g3a148d7ebe3_0_473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50" name="Google Shape;3150;g3a148d7ebe3_0_4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These strategies can help you use AI tools to shape your Simplified PRD by clearly defining each section in a focused and actionable way. Here’s how to apply them:</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Project Overview</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AI can quickly help define your core intent, articulating the specific job the product does and who it does it for.</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 Prompt: </a:t>
            </a:r>
            <a:r>
              <a:rPr i="1" lang="en" sz="1200">
                <a:solidFill>
                  <a:schemeClr val="dk1"/>
                </a:solidFill>
                <a:latin typeface="Lato"/>
                <a:ea typeface="Lato"/>
                <a:cs typeface="Lato"/>
                <a:sym typeface="Lato"/>
              </a:rPr>
              <a:t>“Act as a Senior PM. Draft a 1-sentence 'Job to be Done' and a clear Outcome for [Product Name] that targets [User Persona].”</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will give you a succinct, specific overview statement to anchor your prototype.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Inputs &amp; Outputs</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AI helps define the data contract, clarifying exactly what raw data enters the system and what visual results leave it.</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 </a:t>
            </a:r>
            <a:r>
              <a:rPr i="1" lang="en" sz="1200">
                <a:solidFill>
                  <a:schemeClr val="dk1"/>
                </a:solidFill>
                <a:latin typeface="Lato"/>
                <a:ea typeface="Lato"/>
                <a:cs typeface="Lato"/>
                <a:sym typeface="Lato"/>
              </a:rPr>
              <a:t>"Create a data table for [Product Name] defining the exact Inputs (what the user provides) and Outputs (what the system returns). Focus on the data structure."</a:t>
            </a:r>
            <a:endParaRPr i="1"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helps break down your data requirements clearly so the prototype isn't just a pretty picture.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User Flow</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AI helps map out the user journey, ensuring a logical path from entry to success without getting lost in weeds.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 </a:t>
            </a:r>
            <a:r>
              <a:rPr i="1" lang="en" sz="1200">
                <a:solidFill>
                  <a:schemeClr val="dk1"/>
                </a:solidFill>
                <a:latin typeface="Lato"/>
                <a:ea typeface="Lato"/>
                <a:cs typeface="Lato"/>
                <a:sym typeface="Lato"/>
              </a:rPr>
              <a:t>“Outline a 'Happy Path' user flow for [Product Name] in exactly 5 steps, starting from [Entry Point] and ending at [Success State].”</a:t>
            </a:r>
            <a:endParaRPr i="1"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will help ensure the user experience is smooth and the scope is manageable for a rapid prototype.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2" name="Shape 3172"/>
        <p:cNvGrpSpPr/>
        <p:nvPr/>
      </p:nvGrpSpPr>
      <p:grpSpPr>
        <a:xfrm>
          <a:off x="0" y="0"/>
          <a:ext cx="0" cy="0"/>
          <a:chOff x="0" y="0"/>
          <a:chExt cx="0" cy="0"/>
        </a:xfrm>
      </p:grpSpPr>
      <p:sp>
        <p:nvSpPr>
          <p:cNvPr id="3173" name="Google Shape;3173;g3a148d7ebe3_0_47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74" name="Google Shape;3174;g3a148d7ebe3_0_4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304800" lvl="0" marL="457200" rtl="0" algn="l">
              <a:spcBef>
                <a:spcPts val="0"/>
              </a:spcBef>
              <a:spcAft>
                <a:spcPts val="0"/>
              </a:spcAft>
              <a:buClr>
                <a:schemeClr val="dk1"/>
              </a:buClr>
              <a:buSzPts val="1200"/>
              <a:buFont typeface="Lato"/>
              <a:buAutoNum type="arabicPeriod" startAt="4"/>
            </a:pPr>
            <a:r>
              <a:rPr b="1" lang="en" sz="1200">
                <a:solidFill>
                  <a:schemeClr val="dk1"/>
                </a:solidFill>
                <a:latin typeface="Lato"/>
                <a:ea typeface="Lato"/>
                <a:cs typeface="Lato"/>
                <a:sym typeface="Lato"/>
              </a:rPr>
              <a:t>Smart Behaviors:</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AI defines the logic behind product decisions, turning a static screen into an intelligent tool.</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 </a:t>
            </a:r>
            <a:r>
              <a:rPr i="1" lang="en" sz="1200">
                <a:solidFill>
                  <a:schemeClr val="dk1"/>
                </a:solidFill>
                <a:latin typeface="Lato"/>
                <a:ea typeface="Lato"/>
                <a:cs typeface="Lato"/>
                <a:sym typeface="Lato"/>
              </a:rPr>
              <a:t>“Define 3 'Smart Behaviors' for [Product Name] using strict 'If/Then' logic. How should the system adapt its output based on [User Input]?”</a:t>
            </a:r>
            <a:endParaRPr i="1"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helps you define the underlying rules (e.g., "If user selects X, filter by Y") so the prototype feels real.</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startAt="4"/>
            </a:pPr>
            <a:r>
              <a:rPr b="1" lang="en" sz="1200">
                <a:solidFill>
                  <a:schemeClr val="dk1"/>
                </a:solidFill>
                <a:latin typeface="Lato"/>
                <a:ea typeface="Lato"/>
                <a:cs typeface="Lato"/>
                <a:sym typeface="Lato"/>
              </a:rPr>
              <a:t>Core Tools &amp; Stack:</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AI suggests the specific technical ingredients needed to build the vision.</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a:t>
            </a:r>
            <a:r>
              <a:rPr i="1" lang="en" sz="1200">
                <a:solidFill>
                  <a:schemeClr val="dk1"/>
                </a:solidFill>
                <a:latin typeface="Lato"/>
                <a:ea typeface="Lato"/>
                <a:cs typeface="Lato"/>
                <a:sym typeface="Lato"/>
              </a:rPr>
              <a:t> </a:t>
            </a:r>
            <a:r>
              <a:rPr i="1" lang="en" sz="1200">
                <a:solidFill>
                  <a:schemeClr val="dk1"/>
                </a:solidFill>
                <a:latin typeface="Lato"/>
                <a:ea typeface="Lato"/>
                <a:cs typeface="Lato"/>
                <a:sym typeface="Lato"/>
              </a:rPr>
              <a:t>“Recommend a lean tech stack for building a web prototype of [Product Name]. Focus on [Frontend Tool] + [AI Model] + [Data Source].”</a:t>
            </a:r>
            <a:endParaRPr i="1"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helps you ensure you aren't trying to use incompatible tools, keeping the build phase fast and feasible.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startAt="4"/>
            </a:pPr>
            <a:r>
              <a:rPr b="1" lang="en" sz="1200">
                <a:solidFill>
                  <a:schemeClr val="dk1"/>
                </a:solidFill>
                <a:latin typeface="Lato"/>
                <a:ea typeface="Lato"/>
                <a:cs typeface="Lato"/>
                <a:sym typeface="Lato"/>
              </a:rPr>
              <a:t>Constraints &amp; Edge Cases</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AI acts as a "Red Teamer," identifying where the product might break before you build it.</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 </a:t>
            </a:r>
            <a:r>
              <a:rPr i="1" lang="en" sz="1200">
                <a:solidFill>
                  <a:schemeClr val="dk1"/>
                </a:solidFill>
                <a:latin typeface="Lato"/>
                <a:ea typeface="Lato"/>
                <a:cs typeface="Lato"/>
                <a:sym typeface="Lato"/>
              </a:rPr>
              <a:t>“Identify 3 critical Constraints for [Product Name] to prevent hallucinations or broken UI. What happens if the user inputs [Bad Data]?”</a:t>
            </a:r>
            <a:endParaRPr i="1"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allows you to plan for "Unhappy Paths"—like what happens if a user uploads a blurry photo—so you can write the error handling logic into the Simplified PRD.</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startAt="7"/>
            </a:pPr>
            <a:r>
              <a:rPr b="1" lang="en" sz="1200">
                <a:solidFill>
                  <a:schemeClr val="dk1"/>
                </a:solidFill>
                <a:latin typeface="Lato"/>
                <a:ea typeface="Lato"/>
                <a:cs typeface="Lato"/>
                <a:sym typeface="Lato"/>
              </a:rPr>
              <a:t>Light Eval: </a:t>
            </a:r>
            <a:r>
              <a:rPr lang="en" sz="1200">
                <a:solidFill>
                  <a:schemeClr val="dk1"/>
                </a:solidFill>
                <a:latin typeface="Lato"/>
                <a:ea typeface="Lato"/>
                <a:cs typeface="Lato"/>
                <a:sym typeface="Lato"/>
              </a:rPr>
              <a:t>AI helps you define what "good" looks like, turning vague goals into specific numbers that tell you if the prototype succeeded.</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Example: </a:t>
            </a:r>
            <a:r>
              <a:rPr i="1" lang="en" sz="1200">
                <a:solidFill>
                  <a:schemeClr val="dk1"/>
                </a:solidFill>
                <a:latin typeface="Lato"/>
                <a:ea typeface="Lato"/>
                <a:cs typeface="Lato"/>
                <a:sym typeface="Lato"/>
              </a:rPr>
              <a:t>“Define success metrics for [Product Name] including specific targets for Latency (&lt; X sec), Accuracy (%), and Usability (score /5).”</a:t>
            </a:r>
            <a:endParaRPr i="1"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gives you a clear checklist to know if your prototype is robust enough to graduate to a real product, rather than just relying on "it feels fast."</a:t>
            </a:r>
            <a:endParaRPr sz="1200">
              <a:solidFill>
                <a:schemeClr val="dk1"/>
              </a:solidFill>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g3a148d7ebe3_0_479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04" name="Google Shape;3204;g3a148d7ebe3_0_4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Breakout Group Exercise</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✏️Task: </a:t>
            </a:r>
            <a:r>
              <a:rPr lang="en" sz="1200">
                <a:solidFill>
                  <a:schemeClr val="dk1"/>
                </a:solidFill>
                <a:latin typeface="Lato"/>
                <a:ea typeface="Lato"/>
                <a:cs typeface="Lato"/>
                <a:sym typeface="Lato"/>
              </a:rPr>
              <a:t>Draft Your Fitness App Simplified PRD</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30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rgbClr val="CC0000"/>
                </a:solidFill>
                <a:latin typeface="Lato"/>
                <a:ea typeface="Lato"/>
                <a:cs typeface="Lato"/>
                <a:sym typeface="Lato"/>
              </a:rPr>
              <a:t>📌 Note for Instructors: The goal is for students to apply their product thinking to translate the  final project course scenario into the 7 building blocks of the Simplified PRD. This is their first major artifact for the final project.</a:t>
            </a:r>
            <a:endParaRPr b="1" sz="1200">
              <a:solidFill>
                <a:srgbClr val="CC0000"/>
              </a:solidFill>
              <a:latin typeface="Lato"/>
              <a:ea typeface="Lato"/>
              <a:cs typeface="Lato"/>
              <a:sym typeface="Lato"/>
            </a:endParaRPr>
          </a:p>
          <a:p>
            <a:pPr indent="-304800" lvl="0" marL="457200" rtl="0" algn="just">
              <a:lnSpc>
                <a:spcPct val="115000"/>
              </a:lnSpc>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Remind students that whichever group they were in in  Module 2 is the one they continue to return to when working on this exercise.</a:t>
            </a:r>
            <a:endParaRPr sz="1200">
              <a:solidFill>
                <a:srgbClr val="CC0000"/>
              </a:solidFill>
              <a:latin typeface="Lato"/>
              <a:ea typeface="Lato"/>
              <a:cs typeface="Lato"/>
              <a:sym typeface="Lato"/>
            </a:endParaRPr>
          </a:p>
          <a:p>
            <a:pPr indent="-304800" lvl="0" marL="457200" rtl="0" algn="just">
              <a:lnSpc>
                <a:spcPct val="115000"/>
              </a:lnSpc>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This artifact will be part of their deliverables for their final project, so when they finish, they can paste the link and details in the their </a:t>
            </a:r>
            <a:r>
              <a:rPr b="1" lang="en" sz="1200" u="sng">
                <a:solidFill>
                  <a:schemeClr val="hlink"/>
                </a:solidFill>
                <a:latin typeface="Lato"/>
                <a:ea typeface="Lato"/>
                <a:cs typeface="Lato"/>
                <a:sym typeface="Lato"/>
                <a:hlinkClick r:id="rId2"/>
              </a:rPr>
              <a:t>final project deliverables template</a:t>
            </a:r>
            <a:r>
              <a:rPr b="1" lang="en" sz="1200">
                <a:solidFill>
                  <a:srgbClr val="CC0000"/>
                </a:solidFill>
                <a:latin typeface="Lato"/>
                <a:ea typeface="Lato"/>
                <a:cs typeface="Lato"/>
                <a:sym typeface="Lato"/>
              </a:rPr>
              <a:t> (slide 6) </a:t>
            </a:r>
            <a:endParaRPr sz="1200">
              <a:solidFill>
                <a:srgbClr val="CC0000"/>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Scenario: </a:t>
            </a:r>
            <a:r>
              <a:rPr lang="en" sz="1200">
                <a:solidFill>
                  <a:schemeClr val="dk1"/>
                </a:solidFill>
                <a:latin typeface="Lato"/>
                <a:ea typeface="Lato"/>
                <a:cs typeface="Lato"/>
                <a:sym typeface="Lato"/>
              </a:rPr>
              <a:t>In this breakout group exercise, students will create their Simplified PRD for the AI Fitness Companion App scenario. Their goal is to translate the high-level problem (high churn, static plans) into a clear, actionable spec, focusing on the 7 building blocks.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Instructions:</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lang="en" sz="1200">
                <a:solidFill>
                  <a:schemeClr val="dk1"/>
                </a:solidFill>
                <a:latin typeface="Lato"/>
                <a:ea typeface="Lato"/>
                <a:cs typeface="Lato"/>
                <a:sym typeface="Lato"/>
              </a:rPr>
              <a:t>👉 Make sure students use </a:t>
            </a:r>
            <a:r>
              <a:rPr lang="en" sz="1200" u="sng">
                <a:solidFill>
                  <a:schemeClr val="hlink"/>
                </a:solidFill>
                <a:latin typeface="Lato"/>
                <a:ea typeface="Lato"/>
                <a:cs typeface="Lato"/>
                <a:sym typeface="Lato"/>
                <a:hlinkClick r:id="rId3"/>
              </a:rPr>
              <a:t>Simplified PRD Template</a:t>
            </a:r>
            <a:r>
              <a:rPr lang="en" sz="1200">
                <a:solidFill>
                  <a:schemeClr val="dk1"/>
                </a:solidFill>
                <a:latin typeface="Lato"/>
                <a:ea typeface="Lato"/>
                <a:cs typeface="Lato"/>
                <a:sym typeface="Lato"/>
              </a:rPr>
              <a:t> to complete the exercise and </a:t>
            </a:r>
            <a:r>
              <a:rPr lang="en" sz="1200" u="sng">
                <a:solidFill>
                  <a:schemeClr val="hlink"/>
                </a:solidFill>
                <a:latin typeface="Lato"/>
                <a:ea typeface="Lato"/>
                <a:cs typeface="Lato"/>
                <a:sym typeface="Lato"/>
                <a:hlinkClick r:id="rId4"/>
              </a:rPr>
              <a:t>share the project brief </a:t>
            </a:r>
            <a:r>
              <a:rPr lang="en" sz="1200">
                <a:solidFill>
                  <a:schemeClr val="dk1"/>
                </a:solidFill>
                <a:latin typeface="Lato"/>
                <a:ea typeface="Lato"/>
                <a:cs typeface="Lato"/>
                <a:sym typeface="Lato"/>
              </a:rPr>
              <a:t>for quick access.</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Ensure students have read the AI Fitness Companion App scenario on the slide, which provides the "why" for this project. Groups should review the detailed scenario description about what their final project deliverable is in the</a:t>
            </a:r>
            <a:r>
              <a:rPr lang="en" sz="1200" u="sng">
                <a:solidFill>
                  <a:schemeClr val="hlink"/>
                </a:solidFill>
                <a:latin typeface="Lato"/>
                <a:ea typeface="Lato"/>
                <a:cs typeface="Lato"/>
                <a:sym typeface="Lato"/>
                <a:hlinkClick r:id="rId5"/>
              </a:rPr>
              <a:t> brief</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Then, in their designated groups, they should work collaboratively to fill out as many section of their Simplified PRD, using the template linked on the slide.</a:t>
            </a:r>
            <a:endParaRPr sz="1200">
              <a:solidFill>
                <a:schemeClr val="dk1"/>
              </a:solidFill>
              <a:latin typeface="Lato"/>
              <a:ea typeface="Lato"/>
              <a:cs typeface="Lato"/>
              <a:sym typeface="Lato"/>
            </a:endParaRPr>
          </a:p>
          <a:p>
            <a:pPr indent="-304800" lvl="1" marL="914400" rtl="0" algn="just">
              <a:lnSpc>
                <a:spcPct val="115000"/>
              </a:lnSpc>
              <a:spcBef>
                <a:spcPts val="0"/>
              </a:spcBef>
              <a:spcAft>
                <a:spcPts val="0"/>
              </a:spcAft>
              <a:buClr>
                <a:schemeClr val="dk1"/>
              </a:buClr>
              <a:buSzPts val="1200"/>
              <a:buFont typeface="Lato"/>
              <a:buAutoNum type="alphaLcPeriod"/>
            </a:pPr>
            <a:r>
              <a:rPr lang="en" sz="1200">
                <a:solidFill>
                  <a:schemeClr val="dk1"/>
                </a:solidFill>
                <a:latin typeface="Lato"/>
                <a:ea typeface="Lato"/>
                <a:cs typeface="Lato"/>
                <a:sym typeface="Lato"/>
              </a:rPr>
              <a:t>Let students know that if there are any sections they are unsure about, they can leave them blank and ask in the debrief session. </a:t>
            </a:r>
            <a:endParaRPr sz="1200">
              <a:solidFill>
                <a:schemeClr val="dk1"/>
              </a:solidFill>
              <a:latin typeface="Lato"/>
              <a:ea typeface="Lato"/>
              <a:cs typeface="Lato"/>
              <a:sym typeface="Lato"/>
            </a:endParaRPr>
          </a:p>
          <a:p>
            <a:pPr indent="-304800" lvl="0" marL="457200" rtl="0" algn="just">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Remind students that this, like a traditional PRD, is a living document that will likely update as students learn more throughout this course.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 Reminder to create Breakout Groups in Zoom</a:t>
            </a:r>
            <a:endParaRPr b="1" sz="1200">
              <a:solidFill>
                <a:schemeClr val="dk1"/>
              </a:solidFill>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g3a148d7ebe3_0_480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18" name="Google Shape;3218;g3a148d7ebe3_0_4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Prototyping Requirements Debrief</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5</a:t>
            </a:r>
            <a:r>
              <a:rPr lang="en" sz="1200">
                <a:solidFill>
                  <a:schemeClr val="dk1"/>
                </a:solidFill>
                <a:latin typeface="Lato"/>
                <a:ea typeface="Lato"/>
                <a:cs typeface="Lato"/>
                <a:sym typeface="Lato"/>
              </a:rPr>
              <a:t>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You've just translated a high-level product concept into a concrete technical specification. This is the core skill of building valuable AI prototypes. Discuss the following:</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What was the most challenging section of the Simplified PRD to define for the AI Fitness App (e.g., 'Smart Behaviors,' 'Light Eval')? Why was it difficult to scope?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Thinking about your own company's projects, which single section of the Simplified PRD do you think would be most valuable for getting faster, clearer buy-in from your stakeholders compared to a traditional PRD?</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38022c0074e_0_104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38022c0074e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241AF"/>
                </a:solidFill>
                <a:latin typeface="Poppins"/>
                <a:ea typeface="Poppins"/>
                <a:cs typeface="Poppins"/>
                <a:sym typeface="Poppins"/>
              </a:rPr>
              <a:t>AI Prototyping Certification Syllabus</a:t>
            </a:r>
            <a:endParaRPr b="1">
              <a:solidFill>
                <a:srgbClr val="1241AF"/>
              </a:solidFill>
              <a:latin typeface="Poppins"/>
              <a:ea typeface="Poppins"/>
              <a:cs typeface="Poppins"/>
              <a:sym typeface="Poppins"/>
            </a:endParaRPr>
          </a:p>
          <a:p>
            <a:pPr indent="0" lvl="0" marL="0" rtl="0" algn="l">
              <a:spcBef>
                <a:spcPts val="0"/>
              </a:spcBef>
              <a:spcAft>
                <a:spcPts val="0"/>
              </a:spcAft>
              <a:buNone/>
            </a:pPr>
            <a:r>
              <a:rPr lang="en">
                <a:solidFill>
                  <a:srgbClr val="7F7F7F"/>
                </a:solidFill>
                <a:latin typeface="Poppins SemiBold"/>
                <a:ea typeface="Poppins SemiBold"/>
                <a:cs typeface="Poppins SemiBold"/>
                <a:sym typeface="Poppins SemiBold"/>
              </a:rPr>
              <a:t>Build, test, and ship interactive AI prototypes that turn ideas into working products in record time.</a:t>
            </a:r>
            <a:endParaRPr b="1">
              <a:solidFill>
                <a:srgbClr val="8686FF"/>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g37ac455d15e_0_929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31" name="Google Shape;3231;g37ac455d15e_0_9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At the end of each module, recap key concepts and content covered in today’s lesson.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g37ac455d15e_0_10045: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3241" name="Google Shape;3241;g37ac455d15e_0_100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 Note: that the “Extra Practice” section is optional for students who want to get additional practice with more advanced topics or explore further </a:t>
            </a:r>
            <a:r>
              <a:rPr b="1" lang="en" sz="1200" u="sng">
                <a:solidFill>
                  <a:schemeClr val="dk1"/>
                </a:solidFill>
                <a:latin typeface="Lato"/>
                <a:ea typeface="Lato"/>
                <a:cs typeface="Lato"/>
                <a:sym typeface="Lato"/>
              </a:rPr>
              <a:t>on their own time.</a:t>
            </a:r>
            <a:endParaRPr sz="1200" u="sng">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Next Session:</a:t>
            </a:r>
            <a:r>
              <a:rPr lang="en" sz="1200">
                <a:solidFill>
                  <a:schemeClr val="dk1"/>
                </a:solidFill>
                <a:latin typeface="Lato"/>
                <a:ea typeface="Lato"/>
                <a:cs typeface="Lato"/>
                <a:sym typeface="Lato"/>
              </a:rPr>
              <a:t> Give a brief overview of what students can expect during the next session.</a:t>
            </a:r>
            <a:endParaRPr b="1">
              <a:solidFill>
                <a:schemeClr val="dk1"/>
              </a:solidFill>
              <a:latin typeface="Inter"/>
              <a:ea typeface="Inter"/>
              <a:cs typeface="Inter"/>
              <a:sym typeface="Inter"/>
            </a:endParaRPr>
          </a:p>
          <a:p>
            <a:pPr indent="0" lvl="0" marL="0" rtl="0" algn="l">
              <a:spcBef>
                <a:spcPts val="0"/>
              </a:spcBef>
              <a:spcAft>
                <a:spcPts val="0"/>
              </a:spcAft>
              <a:buNone/>
            </a:pPr>
            <a:r>
              <a:t/>
            </a:r>
            <a:endParaRPr>
              <a:latin typeface="Lato"/>
              <a:ea typeface="Lato"/>
              <a:cs typeface="Lato"/>
              <a:sym typeface="Lato"/>
            </a:endParaRPr>
          </a:p>
        </p:txBody>
      </p:sp>
      <p:sp>
        <p:nvSpPr>
          <p:cNvPr id="3242" name="Google Shape;3242;g37ac455d15e_0_1004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g36cf8934106_0_1218: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3250" name="Google Shape;3250;g36cf8934106_0_12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We will be having daily surveys at the end of each class, and your opinion matters to us. </a:t>
            </a:r>
            <a:endParaRPr sz="1200">
              <a:solidFill>
                <a:schemeClr val="dk1"/>
              </a:solidFill>
              <a:latin typeface="Lato"/>
              <a:ea typeface="Lato"/>
              <a:cs typeface="Lato"/>
              <a:sym typeface="Lato"/>
            </a:endParaRPr>
          </a:p>
          <a:p>
            <a:pPr indent="-304800" lvl="0" marL="457200" rtl="0" algn="l">
              <a:lnSpc>
                <a:spcPct val="115000"/>
              </a:lnSpc>
              <a:spcBef>
                <a:spcPts val="1200"/>
              </a:spcBef>
              <a:spcAft>
                <a:spcPts val="0"/>
              </a:spcAft>
              <a:buClr>
                <a:schemeClr val="dk1"/>
              </a:buClr>
              <a:buSzPts val="1200"/>
              <a:buFont typeface="Lato"/>
              <a:buChar char="●"/>
            </a:pPr>
            <a:r>
              <a:rPr lang="en" sz="1200">
                <a:solidFill>
                  <a:schemeClr val="dk1"/>
                </a:solidFill>
                <a:latin typeface="Lato"/>
                <a:ea typeface="Lato"/>
                <a:cs typeface="Lato"/>
                <a:sym typeface="Lato"/>
              </a:rPr>
              <a:t>This is crucial in making sure our team can learn the best way to support you, and if we are also hitting the mark, Like real product managers, we would want to iterate and adjust so that we can support your needs. </a:t>
            </a:r>
            <a:endParaRPr sz="1200">
              <a:solidFill>
                <a:schemeClr val="dk1"/>
              </a:solidFill>
              <a:latin typeface="Lato"/>
              <a:ea typeface="Lato"/>
              <a:cs typeface="Lato"/>
              <a:sym typeface="Lato"/>
            </a:endParaRPr>
          </a:p>
          <a:p>
            <a:pPr indent="0" lvl="0" marL="0" rtl="0" algn="l">
              <a:spcBef>
                <a:spcPts val="1200"/>
              </a:spcBef>
              <a:spcAft>
                <a:spcPts val="0"/>
              </a:spcAft>
              <a:buNone/>
            </a:pPr>
            <a:r>
              <a:t/>
            </a:r>
            <a:endParaRPr>
              <a:latin typeface="Inter"/>
              <a:ea typeface="Inter"/>
              <a:cs typeface="Inter"/>
              <a:sym typeface="Inte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37ac455d15e_0_10805: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37ac455d15e_0_108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chemeClr val="dk1"/>
                </a:solidFill>
                <a:latin typeface="Lato"/>
                <a:ea typeface="Lato"/>
                <a:cs typeface="Lato"/>
                <a:sym typeface="Lato"/>
              </a:rPr>
              <a:t>🗂 </a:t>
            </a:r>
            <a:r>
              <a:rPr lang="en" sz="1400">
                <a:solidFill>
                  <a:srgbClr val="7F7F7F"/>
                </a:solidFill>
                <a:latin typeface="Poppins SemiBold"/>
                <a:ea typeface="Poppins SemiBold"/>
                <a:cs typeface="Poppins SemiBold"/>
                <a:sym typeface="Poppins SemiBold"/>
              </a:rPr>
              <a:t>Resources</a:t>
            </a:r>
            <a:endParaRPr b="1"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just">
              <a:spcBef>
                <a:spcPts val="0"/>
              </a:spcBef>
              <a:spcAft>
                <a:spcPts val="0"/>
              </a:spcAft>
              <a:buNone/>
            </a:pPr>
            <a:r>
              <a:rPr lang="en" sz="1200">
                <a:solidFill>
                  <a:schemeClr val="dk1"/>
                </a:solidFill>
                <a:latin typeface="Lato"/>
                <a:ea typeface="Lato"/>
                <a:cs typeface="Lato"/>
                <a:sym typeface="Lato"/>
              </a:rPr>
              <a:t>Here are resources students can leverage to  deepen their knowledge of what we have covered in this class, as well as all materials used for activities.</a:t>
            </a:r>
            <a:endParaRPr>
              <a:solidFill>
                <a:schemeClr val="dk1"/>
              </a:solidFill>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
        <p:nvSpPr>
          <p:cNvPr id="3261" name="Google Shape;3261;g37ac455d15e_0_1080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g39ddadbae19_1_24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0" name="Google Shape;3290;g39ddadbae19_1_24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3C4856"/>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Q&amp;A</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This is a chance to dive deeper into the topics covered and answer any additional questions students may have!</a:t>
            </a:r>
            <a:endParaRPr b="1">
              <a:solidFill>
                <a:schemeClr val="dk1"/>
              </a:solidFill>
              <a:latin typeface="Inter"/>
              <a:ea typeface="Inter"/>
              <a:cs typeface="Inter"/>
              <a:sym typeface="Inte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3" name="Shape 3293"/>
        <p:cNvGrpSpPr/>
        <p:nvPr/>
      </p:nvGrpSpPr>
      <p:grpSpPr>
        <a:xfrm>
          <a:off x="0" y="0"/>
          <a:ext cx="0" cy="0"/>
          <a:chOff x="0" y="0"/>
          <a:chExt cx="0" cy="0"/>
        </a:xfrm>
      </p:grpSpPr>
      <p:sp>
        <p:nvSpPr>
          <p:cNvPr id="3294" name="Google Shape;3294;g39ddadbae19_1_320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95" name="Google Shape;3295;g39ddadbae19_1_3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Thank you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3a148d7ebe3_0_154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64" name="Google Shape;2764;g3a148d7ebe3_0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Agenda</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Why Specs Must Evolve in the AI Era</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The Simplified PRD for Prototypes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 From Requirements to Prompt Pack</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AI Workflows For Requirements Refinement</a:t>
            </a:r>
            <a:endParaRPr sz="1200">
              <a:solidFill>
                <a:schemeClr val="dk1"/>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3a148d7ebe3_0_155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1" name="Google Shape;2781;g3a148d7ebe3_0_1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01. Why Specs Must Evolve in the AI Era</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3a148d7ebe3_0_1561: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3a148d7ebe3_0_15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PRD Development Experience</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5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lang="en" sz="1200">
                <a:solidFill>
                  <a:schemeClr val="dk1"/>
                </a:solidFill>
                <a:latin typeface="Lato"/>
                <a:ea typeface="Lato"/>
                <a:cs typeface="Lato"/>
                <a:sym typeface="Lato"/>
              </a:rPr>
              <a:t>Note for instructors: Feel free to open up the room by sharing your own personal experience with traditional PRDs first. Students love to hear your storytelling and moments of both success and failure.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To get you thinking, opening up and sharing your personal experience and knowledge with traditional PRD development, discuss the questions on the slide.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Have you ever spent time and effort building a PRD that was already outdated by the time it reached engineering?</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If yes, what aspects of the PRD were hardest to keep aligned with the evolving product or team priorities?</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7" name="Shape 2797"/>
        <p:cNvGrpSpPr/>
        <p:nvPr/>
      </p:nvGrpSpPr>
      <p:grpSpPr>
        <a:xfrm>
          <a:off x="0" y="0"/>
          <a:ext cx="0" cy="0"/>
          <a:chOff x="0" y="0"/>
          <a:chExt cx="0" cy="0"/>
        </a:xfrm>
      </p:grpSpPr>
      <p:sp>
        <p:nvSpPr>
          <p:cNvPr id="2798" name="Google Shape;2798;g3a148d7ebe3_0_157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99" name="Google Shape;2799;g3a148d7ebe3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If you’ve shared that you have run into the challenge of PRDs being outdated or too slow to keep up with evolving product ideas, that’s exactly the problem Simplified PRDs are designed to solve!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Keynote</a:t>
            </a:r>
            <a:r>
              <a:rPr lang="en" sz="1200">
                <a:solidFill>
                  <a:schemeClr val="dk1"/>
                </a:solidFill>
                <a:latin typeface="Lato"/>
                <a:ea typeface="Lato"/>
                <a:cs typeface="Lato"/>
                <a:sym typeface="Lato"/>
              </a:rPr>
              <a:t>: A s Simplified PRD is one that, in the prototyping era, is re-imagined for speed. It’s not about every feature, every corner case, or long timelines. It’s about the core functionality you need to validate quickly with AI. Concise, modular, action-oriented, AI-first. That’s its DNA.</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Analogy</a:t>
            </a:r>
            <a:r>
              <a:rPr lang="en" sz="1200">
                <a:solidFill>
                  <a:schemeClr val="dk1"/>
                </a:solidFill>
                <a:latin typeface="Lato"/>
                <a:ea typeface="Lato"/>
                <a:cs typeface="Lato"/>
                <a:sym typeface="Lato"/>
              </a:rPr>
              <a:t>: If a PRD is a 30-page novel, this is a 1-page screenplay enough to get a pilot episode built and tested.</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Deep Dive:</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What It Is:</a:t>
            </a:r>
            <a:r>
              <a:rPr lang="en" sz="1200">
                <a:solidFill>
                  <a:schemeClr val="dk1"/>
                </a:solidFill>
                <a:latin typeface="Lato"/>
                <a:ea typeface="Lato"/>
                <a:cs typeface="Lato"/>
                <a:sym typeface="Lato"/>
              </a:rPr>
              <a:t> A  Simplified PRD is a concise, one-page document that outlines the core features and functionality of your AI-generated prototype.</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It serves as a guide for the prototype’s vision by focusing on the what and why behind the product’s core functionality, without diving into deep technical specs.</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Why It’s Valuable</a:t>
            </a:r>
            <a:r>
              <a:rPr lang="en" sz="1200">
                <a:solidFill>
                  <a:schemeClr val="dk1"/>
                </a:solidFill>
                <a:latin typeface="Lato"/>
                <a:ea typeface="Lato"/>
                <a:cs typeface="Lato"/>
                <a:sym typeface="Lato"/>
              </a:rPr>
              <a:t>: This type of PRD is essential for alignment among stakeholders and the product team. </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It provides clarity on user needs and ensures that the AI-generated prototype is in line with the product’s goals. This clarity helps move faster by focusing on the key features that need to be developed.</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When It’s Needed: </a:t>
            </a:r>
            <a:r>
              <a:rPr lang="en" sz="1200">
                <a:solidFill>
                  <a:schemeClr val="dk1"/>
                </a:solidFill>
                <a:latin typeface="Lato"/>
                <a:ea typeface="Lato"/>
                <a:cs typeface="Lato"/>
                <a:sym typeface="Lato"/>
              </a:rPr>
              <a:t>This PRD is used during ideation, to help build out the prototype and validate the idea, before full-scale development begins.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It’s used to ensure things are heading in the right direction, providing a clear blueprint for the next steps.</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PM’s Role: </a:t>
            </a:r>
            <a:r>
              <a:rPr lang="en" sz="1200">
                <a:solidFill>
                  <a:schemeClr val="dk1"/>
                </a:solidFill>
                <a:latin typeface="Lato"/>
                <a:ea typeface="Lato"/>
                <a:cs typeface="Lato"/>
                <a:sym typeface="Lato"/>
              </a:rPr>
              <a:t>As a PM, you define the product functionality and work with AI through a critical product lens.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means evaluating and validating the AI-generated prototype to ensure it aligns with user needs and business goals, using your critical thinking and product principles to refine the output and guide development.</a:t>
            </a:r>
            <a:endParaRPr sz="1200">
              <a:solidFill>
                <a:schemeClr val="dk1"/>
              </a:solidFill>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3aedf794eca_0_27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3aedf794ec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One of the best questions you might ask is: "How is this 'Simplified PRD' different from the massive PRD I usually write?"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As we mentioned in Module 1, you can go from </a:t>
            </a:r>
            <a:r>
              <a:rPr lang="en" sz="1200">
                <a:solidFill>
                  <a:schemeClr val="dk1"/>
                </a:solidFill>
                <a:latin typeface="Lato"/>
                <a:ea typeface="Lato"/>
                <a:cs typeface="Lato"/>
                <a:sym typeface="Lato"/>
              </a:rPr>
              <a:t>Prompt</a:t>
            </a:r>
            <a:r>
              <a:rPr lang="en" sz="1200">
                <a:solidFill>
                  <a:schemeClr val="dk1"/>
                </a:solidFill>
                <a:latin typeface="Lato"/>
                <a:ea typeface="Lato"/>
                <a:cs typeface="Lato"/>
                <a:sym typeface="Lato"/>
              </a:rPr>
              <a:t> to Prototype within hours. In the old world, the PRD was a wall. You wrote it, handed it off, and hoped Engineering understood it.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In the new world, there’s a quick validation loop in the middle. This is where you are today.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Idea: You start with a concept.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Simplified PRD (You Are Here): You don't write a novel. You write a "Blueprint"—just enough FUDI constraints to prompt the AI.</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AI Prototype: You build it instantly.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The Update: You see the prototype, realize the flow is wrong, and update the Simplified PRD immediately.</a:t>
            </a:r>
            <a:endParaRPr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By the time you get to Step 3 (Stabilization), you aren't guessing. You are writing user stories for a product you have already built, tested, and validated. The PRD becomes a record of truth, not a record of guesses.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g3a148d7ebe3_0_159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3a148d7ebe3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Don't confuse the map with the territory. Use a Simplified PRD to find the right path, and the traditional PRD to pave it for the heavy machinery.</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A simplified PRD isn’t replacing  your </a:t>
            </a:r>
            <a:r>
              <a:rPr lang="en" sz="1200">
                <a:solidFill>
                  <a:schemeClr val="dk1"/>
                </a:solidFill>
                <a:latin typeface="Lato"/>
                <a:ea typeface="Lato"/>
                <a:cs typeface="Lato"/>
                <a:sym typeface="Lato"/>
              </a:rPr>
              <a:t>traditional </a:t>
            </a:r>
            <a:r>
              <a:rPr lang="en" sz="1200">
                <a:solidFill>
                  <a:schemeClr val="dk1"/>
                </a:solidFill>
                <a:latin typeface="Lato"/>
                <a:ea typeface="Lato"/>
                <a:cs typeface="Lato"/>
                <a:sym typeface="Lato"/>
              </a:rPr>
              <a:t>PRD. Think of it more as your first draft that you </a:t>
            </a:r>
            <a:r>
              <a:rPr lang="en" sz="1200">
                <a:solidFill>
                  <a:schemeClr val="dk1"/>
                </a:solidFill>
                <a:latin typeface="Lato"/>
                <a:ea typeface="Lato"/>
                <a:cs typeface="Lato"/>
                <a:sym typeface="Lato"/>
              </a:rPr>
              <a:t>validate</a:t>
            </a:r>
            <a:r>
              <a:rPr lang="en" sz="1200">
                <a:solidFill>
                  <a:schemeClr val="dk1"/>
                </a:solidFill>
                <a:latin typeface="Lato"/>
                <a:ea typeface="Lato"/>
                <a:cs typeface="Lato"/>
                <a:sym typeface="Lato"/>
              </a:rPr>
              <a:t>, so you don’t need to rewrite your detailed PRD 5 times. </a:t>
            </a:r>
            <a:endParaRPr sz="1200">
              <a:solidFill>
                <a:schemeClr val="dk1"/>
              </a:solidFill>
              <a:latin typeface="Lato"/>
              <a:ea typeface="Lato"/>
              <a:cs typeface="Lato"/>
              <a:sym typeface="Lato"/>
            </a:endParaRPr>
          </a:p>
          <a:p>
            <a:pPr indent="-304800" lvl="0" marL="457200" rtl="0" algn="l">
              <a:lnSpc>
                <a:spcPct val="115000"/>
              </a:lnSpc>
              <a:spcBef>
                <a:spcPts val="120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Simplified PRD (The “What”):</a:t>
            </a:r>
            <a:r>
              <a:rPr lang="en" sz="1200">
                <a:solidFill>
                  <a:schemeClr val="dk1"/>
                </a:solidFill>
                <a:latin typeface="Lato"/>
                <a:ea typeface="Lato"/>
                <a:cs typeface="Lato"/>
                <a:sym typeface="Lato"/>
              </a:rPr>
              <a:t> This </a:t>
            </a:r>
            <a:r>
              <a:rPr lang="en" sz="1200">
                <a:solidFill>
                  <a:schemeClr val="dk1"/>
                </a:solidFill>
                <a:latin typeface="Lato"/>
                <a:ea typeface="Lato"/>
                <a:cs typeface="Lato"/>
                <a:sym typeface="Lato"/>
              </a:rPr>
              <a:t>is your "Speedboat." It’s light, fast, and aimed at the AI.</a:t>
            </a:r>
            <a:endParaRPr sz="1200">
              <a:solidFill>
                <a:schemeClr val="dk1"/>
              </a:solidFill>
              <a:latin typeface="Lato"/>
              <a:ea typeface="Lato"/>
              <a:cs typeface="Lato"/>
              <a:sym typeface="Lato"/>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latin typeface="Lato"/>
                <a:ea typeface="Lato"/>
                <a:cs typeface="Lato"/>
                <a:sym typeface="Lato"/>
              </a:rPr>
              <a:t>Its job is to get a visual validation.</a:t>
            </a:r>
            <a:endParaRPr sz="1200">
              <a:solidFill>
                <a:schemeClr val="dk1"/>
              </a:solidFill>
              <a:latin typeface="Lato"/>
              <a:ea typeface="Lato"/>
              <a:cs typeface="Lato"/>
              <a:sym typeface="Lato"/>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latin typeface="Lato"/>
                <a:ea typeface="Lato"/>
                <a:cs typeface="Lato"/>
                <a:sym typeface="Lato"/>
              </a:rPr>
              <a:t>focuses on the Happy Path—what happens when everything goes right.</a:t>
            </a:r>
            <a:endParaRPr sz="1200">
              <a:solidFill>
                <a:schemeClr val="dk1"/>
              </a:solidFill>
              <a:latin typeface="Lato"/>
              <a:ea typeface="Lato"/>
              <a:cs typeface="Lato"/>
              <a:sym typeface="Lato"/>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latin typeface="Lato"/>
                <a:ea typeface="Lato"/>
                <a:cs typeface="Lato"/>
                <a:sym typeface="Lato"/>
              </a:rPr>
              <a:t>If the user hates it, you throw it away. No harm done.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Traditional PRD (The “How”): </a:t>
            </a:r>
            <a:r>
              <a:rPr lang="en" sz="1200">
                <a:solidFill>
                  <a:schemeClr val="dk1"/>
                </a:solidFill>
                <a:latin typeface="Lato"/>
                <a:ea typeface="Lato"/>
                <a:cs typeface="Lato"/>
                <a:sym typeface="Lato"/>
              </a:rPr>
              <a:t>This is your "Cargo Ship." It carries the heavy load for Engineering.</a:t>
            </a:r>
            <a:endParaRPr sz="1200">
              <a:solidFill>
                <a:schemeClr val="dk1"/>
              </a:solidFill>
              <a:latin typeface="Lato"/>
              <a:ea typeface="Lato"/>
              <a:cs typeface="Lato"/>
              <a:sym typeface="Lato"/>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latin typeface="Lato"/>
                <a:ea typeface="Lato"/>
                <a:cs typeface="Lato"/>
                <a:sym typeface="Lato"/>
              </a:rPr>
              <a:t>Its job is to handle Scale.</a:t>
            </a:r>
            <a:endParaRPr sz="1200">
              <a:solidFill>
                <a:schemeClr val="dk1"/>
              </a:solidFill>
              <a:latin typeface="Lato"/>
              <a:ea typeface="Lato"/>
              <a:cs typeface="Lato"/>
              <a:sym typeface="Lato"/>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latin typeface="Lato"/>
                <a:ea typeface="Lato"/>
                <a:cs typeface="Lato"/>
                <a:sym typeface="Lato"/>
              </a:rPr>
              <a:t>It focuses on the Edge Cases—what happens when the API fails? What about security? What about accessibility compliance?</a:t>
            </a:r>
            <a:endParaRPr sz="1200">
              <a:solidFill>
                <a:schemeClr val="dk1"/>
              </a:solidFill>
              <a:latin typeface="Lato"/>
              <a:ea typeface="Lato"/>
              <a:cs typeface="Lato"/>
              <a:sym typeface="Lato"/>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latin typeface="Lato"/>
                <a:ea typeface="Lato"/>
                <a:cs typeface="Lato"/>
                <a:sym typeface="Lato"/>
              </a:rPr>
              <a:t>You don't write this document until the Simplified PRD has proven the idea is a winner.</a:t>
            </a:r>
            <a:endParaRPr sz="12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 sz="1200">
                <a:solidFill>
                  <a:schemeClr val="dk1"/>
                </a:solidFill>
                <a:latin typeface="Lato"/>
                <a:ea typeface="Lato"/>
                <a:cs typeface="Lato"/>
                <a:sym typeface="Lato"/>
              </a:rPr>
              <a:t>Don't look at them as competitors. The first is the feeder for the PRD. You use the it to get the "Yes." Then you use the PRD to get the "Done."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gi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gif"/></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gif"/></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gif"/></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2.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6.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gif"/></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2.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6.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gif"/></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gif"/></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gif"/></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6.png"/></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1" name="Google Shape;11;p2"/>
          <p:cNvSpPr/>
          <p:nvPr/>
        </p:nvSpPr>
        <p:spPr>
          <a:xfrm>
            <a:off x="984762" y="635750"/>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2" name="Google Shape;12;p2"/>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13" name="Google Shape;13;p2"/>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2"/>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44" name="Shape 44"/>
        <p:cNvGrpSpPr/>
        <p:nvPr/>
      </p:nvGrpSpPr>
      <p:grpSpPr>
        <a:xfrm>
          <a:off x="0" y="0"/>
          <a:ext cx="0" cy="0"/>
          <a:chOff x="0" y="0"/>
          <a:chExt cx="0" cy="0"/>
        </a:xfrm>
      </p:grpSpPr>
      <p:sp>
        <p:nvSpPr>
          <p:cNvPr id="45" name="Google Shape;45;p11"/>
          <p:cNvSpPr/>
          <p:nvPr/>
        </p:nvSpPr>
        <p:spPr>
          <a:xfrm>
            <a:off x="4572000" y="508000"/>
            <a:ext cx="4114800" cy="46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idx="1" type="body"/>
          </p:nvPr>
        </p:nvSpPr>
        <p:spPr>
          <a:xfrm>
            <a:off x="4572000" y="508000"/>
            <a:ext cx="4114800" cy="46989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7" name="Google Shape;47;p11"/>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48" name="Google Shape;48;p11"/>
          <p:cNvSpPr txBox="1"/>
          <p:nvPr>
            <p:ph idx="2" type="subTitle"/>
          </p:nvPr>
        </p:nvSpPr>
        <p:spPr>
          <a:xfrm>
            <a:off x="4572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470" name="Shape 470"/>
        <p:cNvGrpSpPr/>
        <p:nvPr/>
      </p:nvGrpSpPr>
      <p:grpSpPr>
        <a:xfrm>
          <a:off x="0" y="0"/>
          <a:ext cx="0" cy="0"/>
          <a:chOff x="0" y="0"/>
          <a:chExt cx="0" cy="0"/>
        </a:xfrm>
      </p:grpSpPr>
      <p:sp>
        <p:nvSpPr>
          <p:cNvPr id="471" name="Google Shape;471;p10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72" name="Google Shape;472;p102"/>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473" name="Google Shape;473;p102"/>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474" name="Shape 474"/>
        <p:cNvGrpSpPr/>
        <p:nvPr/>
      </p:nvGrpSpPr>
      <p:grpSpPr>
        <a:xfrm>
          <a:off x="0" y="0"/>
          <a:ext cx="0" cy="0"/>
          <a:chOff x="0" y="0"/>
          <a:chExt cx="0" cy="0"/>
        </a:xfrm>
      </p:grpSpPr>
      <p:sp>
        <p:nvSpPr>
          <p:cNvPr id="475" name="Google Shape;475;p10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76" name="Google Shape;476;p103"/>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p:cSld name="Section Cover_1">
    <p:bg>
      <p:bgPr>
        <a:solidFill>
          <a:schemeClr val="dk1"/>
        </a:solidFill>
      </p:bgPr>
    </p:bg>
    <p:spTree>
      <p:nvGrpSpPr>
        <p:cNvPr id="477" name="Shape 477"/>
        <p:cNvGrpSpPr/>
        <p:nvPr/>
      </p:nvGrpSpPr>
      <p:grpSpPr>
        <a:xfrm>
          <a:off x="0" y="0"/>
          <a:ext cx="0" cy="0"/>
          <a:chOff x="0" y="0"/>
          <a:chExt cx="0" cy="0"/>
        </a:xfrm>
      </p:grpSpPr>
      <p:sp>
        <p:nvSpPr>
          <p:cNvPr id="478" name="Google Shape;478;p104"/>
          <p:cNvSpPr txBox="1"/>
          <p:nvPr>
            <p:ph type="title"/>
          </p:nvPr>
        </p:nvSpPr>
        <p:spPr>
          <a:xfrm>
            <a:off x="905175" y="889000"/>
            <a:ext cx="7333800" cy="6339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1"/>
              </a:buClr>
              <a:buSzPts val="2500"/>
              <a:buNone/>
              <a:defRPr b="1" sz="33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Text + Image_1">
    <p:spTree>
      <p:nvGrpSpPr>
        <p:cNvPr id="479" name="Shape 479"/>
        <p:cNvGrpSpPr/>
        <p:nvPr/>
      </p:nvGrpSpPr>
      <p:grpSpPr>
        <a:xfrm>
          <a:off x="0" y="0"/>
          <a:ext cx="0" cy="0"/>
          <a:chOff x="0" y="0"/>
          <a:chExt cx="0" cy="0"/>
        </a:xfrm>
      </p:grpSpPr>
      <p:sp>
        <p:nvSpPr>
          <p:cNvPr id="480" name="Google Shape;480;p105"/>
          <p:cNvSpPr txBox="1"/>
          <p:nvPr>
            <p:ph idx="1" type="body"/>
          </p:nvPr>
        </p:nvSpPr>
        <p:spPr>
          <a:xfrm>
            <a:off x="571500" y="1905000"/>
            <a:ext cx="37719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Font typeface="Lato"/>
              <a:buChar char="●"/>
              <a:defRPr sz="1200">
                <a:latin typeface="Lato"/>
                <a:ea typeface="Lato"/>
                <a:cs typeface="Lato"/>
                <a:sym typeface="Lato"/>
              </a:defRPr>
            </a:lvl1pPr>
            <a:lvl2pPr indent="-285750" lvl="1" marL="914400" algn="l">
              <a:lnSpc>
                <a:spcPct val="115000"/>
              </a:lnSpc>
              <a:spcBef>
                <a:spcPts val="1000"/>
              </a:spcBef>
              <a:spcAft>
                <a:spcPts val="0"/>
              </a:spcAft>
              <a:buSzPts val="900"/>
              <a:buFont typeface="Lato"/>
              <a:buChar char="○"/>
              <a:defRPr sz="1200">
                <a:latin typeface="Lato"/>
                <a:ea typeface="Lato"/>
                <a:cs typeface="Lato"/>
                <a:sym typeface="Lato"/>
              </a:defRPr>
            </a:lvl2pPr>
            <a:lvl3pPr indent="-279400" lvl="2" marL="1371600" algn="l">
              <a:lnSpc>
                <a:spcPct val="115000"/>
              </a:lnSpc>
              <a:spcBef>
                <a:spcPts val="1000"/>
              </a:spcBef>
              <a:spcAft>
                <a:spcPts val="0"/>
              </a:spcAft>
              <a:buSzPts val="800"/>
              <a:buFont typeface="Lato"/>
              <a:buChar char="■"/>
              <a:defRPr sz="1000">
                <a:latin typeface="Lato"/>
                <a:ea typeface="Lato"/>
                <a:cs typeface="Lato"/>
                <a:sym typeface="Lato"/>
              </a:defRPr>
            </a:lvl3pPr>
            <a:lvl4pPr indent="-279400" lvl="3" marL="1828800" algn="l">
              <a:lnSpc>
                <a:spcPct val="115000"/>
              </a:lnSpc>
              <a:spcBef>
                <a:spcPts val="1000"/>
              </a:spcBef>
              <a:spcAft>
                <a:spcPts val="0"/>
              </a:spcAft>
              <a:buSzPts val="800"/>
              <a:buFont typeface="Lato"/>
              <a:buChar char="●"/>
              <a:defRPr sz="1000">
                <a:latin typeface="Lato"/>
                <a:ea typeface="Lato"/>
                <a:cs typeface="Lato"/>
                <a:sym typeface="Lato"/>
              </a:defRPr>
            </a:lvl4pPr>
            <a:lvl5pPr indent="-279400" lvl="4" marL="2286000" algn="l">
              <a:lnSpc>
                <a:spcPct val="115000"/>
              </a:lnSpc>
              <a:spcBef>
                <a:spcPts val="1000"/>
              </a:spcBef>
              <a:spcAft>
                <a:spcPts val="0"/>
              </a:spcAft>
              <a:buSzPts val="800"/>
              <a:buFont typeface="Lato"/>
              <a:buChar char="○"/>
              <a:defRPr sz="1000">
                <a:latin typeface="Lato"/>
                <a:ea typeface="Lato"/>
                <a:cs typeface="Lato"/>
                <a:sym typeface="Lato"/>
              </a:defRPr>
            </a:lvl5pPr>
            <a:lvl6pPr indent="-279400" lvl="5" marL="2743200" algn="l">
              <a:lnSpc>
                <a:spcPct val="115000"/>
              </a:lnSpc>
              <a:spcBef>
                <a:spcPts val="1000"/>
              </a:spcBef>
              <a:spcAft>
                <a:spcPts val="0"/>
              </a:spcAft>
              <a:buSzPts val="800"/>
              <a:buFont typeface="Lato"/>
              <a:buChar char="■"/>
              <a:defRPr sz="1000">
                <a:latin typeface="Lato"/>
                <a:ea typeface="Lato"/>
                <a:cs typeface="Lato"/>
                <a:sym typeface="Lato"/>
              </a:defRPr>
            </a:lvl6pPr>
            <a:lvl7pPr indent="-279400" lvl="6" marL="3200400" algn="l">
              <a:lnSpc>
                <a:spcPct val="115000"/>
              </a:lnSpc>
              <a:spcBef>
                <a:spcPts val="1000"/>
              </a:spcBef>
              <a:spcAft>
                <a:spcPts val="0"/>
              </a:spcAft>
              <a:buSzPts val="800"/>
              <a:buFont typeface="Lato"/>
              <a:buChar char="●"/>
              <a:defRPr sz="1000">
                <a:latin typeface="Lato"/>
                <a:ea typeface="Lato"/>
                <a:cs typeface="Lato"/>
                <a:sym typeface="Lato"/>
              </a:defRPr>
            </a:lvl7pPr>
            <a:lvl8pPr indent="-279400" lvl="7" marL="3657600" algn="l">
              <a:lnSpc>
                <a:spcPct val="115000"/>
              </a:lnSpc>
              <a:spcBef>
                <a:spcPts val="1000"/>
              </a:spcBef>
              <a:spcAft>
                <a:spcPts val="0"/>
              </a:spcAft>
              <a:buSzPts val="800"/>
              <a:buFont typeface="Lato"/>
              <a:buChar char="○"/>
              <a:defRPr sz="1000">
                <a:latin typeface="Lato"/>
                <a:ea typeface="Lato"/>
                <a:cs typeface="Lato"/>
                <a:sym typeface="Lato"/>
              </a:defRPr>
            </a:lvl8pPr>
            <a:lvl9pPr indent="-279400" lvl="8" marL="4114800" algn="l">
              <a:lnSpc>
                <a:spcPct val="115000"/>
              </a:lnSpc>
              <a:spcBef>
                <a:spcPts val="1000"/>
              </a:spcBef>
              <a:spcAft>
                <a:spcPts val="1000"/>
              </a:spcAft>
              <a:buSzPts val="800"/>
              <a:buFont typeface="Lato"/>
              <a:buChar char="■"/>
              <a:defRPr sz="1000">
                <a:latin typeface="Lato"/>
                <a:ea typeface="Lato"/>
                <a:cs typeface="Lato"/>
                <a:sym typeface="Lato"/>
              </a:defRPr>
            </a:lvl9pPr>
          </a:lstStyle>
          <a:p/>
        </p:txBody>
      </p:sp>
      <p:sp>
        <p:nvSpPr>
          <p:cNvPr id="481" name="Google Shape;481;p105"/>
          <p:cNvSpPr/>
          <p:nvPr>
            <p:ph idx="2" type="pic"/>
          </p:nvPr>
        </p:nvSpPr>
        <p:spPr>
          <a:xfrm>
            <a:off x="4572000" y="1905000"/>
            <a:ext cx="4000500" cy="3174900"/>
          </a:xfrm>
          <a:prstGeom prst="roundRect">
            <a:avLst>
              <a:gd fmla="val 1254" name="adj"/>
            </a:avLst>
          </a:prstGeom>
          <a:noFill/>
          <a:ln>
            <a:noFill/>
          </a:ln>
        </p:spPr>
      </p:sp>
      <p:sp>
        <p:nvSpPr>
          <p:cNvPr id="482" name="Google Shape;482;p105"/>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600"/>
              <a:buNone/>
              <a:defRPr sz="2100"/>
            </a:lvl1pPr>
            <a:lvl2pPr lvl="1" algn="l">
              <a:lnSpc>
                <a:spcPct val="115000"/>
              </a:lnSpc>
              <a:spcBef>
                <a:spcPts val="0"/>
              </a:spcBef>
              <a:spcAft>
                <a:spcPts val="0"/>
              </a:spcAft>
              <a:buSzPts val="1600"/>
              <a:buNone/>
              <a:defRPr sz="2100"/>
            </a:lvl2pPr>
            <a:lvl3pPr lvl="2" algn="l">
              <a:lnSpc>
                <a:spcPct val="115000"/>
              </a:lnSpc>
              <a:spcBef>
                <a:spcPts val="0"/>
              </a:spcBef>
              <a:spcAft>
                <a:spcPts val="0"/>
              </a:spcAft>
              <a:buSzPts val="1600"/>
              <a:buNone/>
              <a:defRPr sz="2100"/>
            </a:lvl3pPr>
            <a:lvl4pPr lvl="3" algn="l">
              <a:lnSpc>
                <a:spcPct val="115000"/>
              </a:lnSpc>
              <a:spcBef>
                <a:spcPts val="0"/>
              </a:spcBef>
              <a:spcAft>
                <a:spcPts val="0"/>
              </a:spcAft>
              <a:buSzPts val="1600"/>
              <a:buNone/>
              <a:defRPr sz="2100"/>
            </a:lvl4pPr>
            <a:lvl5pPr lvl="4" algn="l">
              <a:lnSpc>
                <a:spcPct val="115000"/>
              </a:lnSpc>
              <a:spcBef>
                <a:spcPts val="0"/>
              </a:spcBef>
              <a:spcAft>
                <a:spcPts val="0"/>
              </a:spcAft>
              <a:buSzPts val="1600"/>
              <a:buNone/>
              <a:defRPr sz="2100"/>
            </a:lvl5pPr>
            <a:lvl6pPr lvl="5" algn="l">
              <a:lnSpc>
                <a:spcPct val="115000"/>
              </a:lnSpc>
              <a:spcBef>
                <a:spcPts val="0"/>
              </a:spcBef>
              <a:spcAft>
                <a:spcPts val="0"/>
              </a:spcAft>
              <a:buSzPts val="1600"/>
              <a:buNone/>
              <a:defRPr sz="2100"/>
            </a:lvl6pPr>
            <a:lvl7pPr lvl="6" algn="l">
              <a:lnSpc>
                <a:spcPct val="115000"/>
              </a:lnSpc>
              <a:spcBef>
                <a:spcPts val="0"/>
              </a:spcBef>
              <a:spcAft>
                <a:spcPts val="0"/>
              </a:spcAft>
              <a:buSzPts val="1600"/>
              <a:buNone/>
              <a:defRPr sz="2100"/>
            </a:lvl7pPr>
            <a:lvl8pPr lvl="7" algn="l">
              <a:lnSpc>
                <a:spcPct val="115000"/>
              </a:lnSpc>
              <a:spcBef>
                <a:spcPts val="0"/>
              </a:spcBef>
              <a:spcAft>
                <a:spcPts val="0"/>
              </a:spcAft>
              <a:buSzPts val="1600"/>
              <a:buNone/>
              <a:defRPr sz="2100"/>
            </a:lvl8pPr>
            <a:lvl9pPr lvl="8" algn="l">
              <a:lnSpc>
                <a:spcPct val="115000"/>
              </a:lnSpc>
              <a:spcBef>
                <a:spcPts val="0"/>
              </a:spcBef>
              <a:spcAft>
                <a:spcPts val="0"/>
              </a:spcAft>
              <a:buSzPts val="1600"/>
              <a:buNone/>
              <a:defRPr sz="2100"/>
            </a:lvl9pPr>
          </a:lstStyle>
          <a:p/>
        </p:txBody>
      </p:sp>
      <p:sp>
        <p:nvSpPr>
          <p:cNvPr id="483" name="Google Shape;483;p105"/>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2 Columns ">
  <p:cSld name="Body 2 Columns _1">
    <p:spTree>
      <p:nvGrpSpPr>
        <p:cNvPr id="484" name="Shape 484"/>
        <p:cNvGrpSpPr/>
        <p:nvPr/>
      </p:nvGrpSpPr>
      <p:grpSpPr>
        <a:xfrm>
          <a:off x="0" y="0"/>
          <a:ext cx="0" cy="0"/>
          <a:chOff x="0" y="0"/>
          <a:chExt cx="0" cy="0"/>
        </a:xfrm>
      </p:grpSpPr>
      <p:sp>
        <p:nvSpPr>
          <p:cNvPr id="485" name="Google Shape;485;p106"/>
          <p:cNvSpPr txBox="1"/>
          <p:nvPr>
            <p:ph idx="1" type="body"/>
          </p:nvPr>
        </p:nvSpPr>
        <p:spPr>
          <a:xfrm>
            <a:off x="5715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486" name="Google Shape;486;p106"/>
          <p:cNvSpPr txBox="1"/>
          <p:nvPr>
            <p:ph idx="2" type="body"/>
          </p:nvPr>
        </p:nvSpPr>
        <p:spPr>
          <a:xfrm>
            <a:off x="46887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487" name="Google Shape;487;p106"/>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600"/>
              <a:buNone/>
              <a:defRPr sz="2100"/>
            </a:lvl1pPr>
            <a:lvl2pPr lvl="1" algn="l">
              <a:lnSpc>
                <a:spcPct val="115000"/>
              </a:lnSpc>
              <a:spcBef>
                <a:spcPts val="0"/>
              </a:spcBef>
              <a:spcAft>
                <a:spcPts val="0"/>
              </a:spcAft>
              <a:buSzPts val="1600"/>
              <a:buNone/>
              <a:defRPr sz="2100"/>
            </a:lvl2pPr>
            <a:lvl3pPr lvl="2" algn="l">
              <a:lnSpc>
                <a:spcPct val="115000"/>
              </a:lnSpc>
              <a:spcBef>
                <a:spcPts val="0"/>
              </a:spcBef>
              <a:spcAft>
                <a:spcPts val="0"/>
              </a:spcAft>
              <a:buSzPts val="1600"/>
              <a:buNone/>
              <a:defRPr sz="2100"/>
            </a:lvl3pPr>
            <a:lvl4pPr lvl="3" algn="l">
              <a:lnSpc>
                <a:spcPct val="115000"/>
              </a:lnSpc>
              <a:spcBef>
                <a:spcPts val="0"/>
              </a:spcBef>
              <a:spcAft>
                <a:spcPts val="0"/>
              </a:spcAft>
              <a:buSzPts val="1600"/>
              <a:buNone/>
              <a:defRPr sz="2100"/>
            </a:lvl4pPr>
            <a:lvl5pPr lvl="4" algn="l">
              <a:lnSpc>
                <a:spcPct val="115000"/>
              </a:lnSpc>
              <a:spcBef>
                <a:spcPts val="0"/>
              </a:spcBef>
              <a:spcAft>
                <a:spcPts val="0"/>
              </a:spcAft>
              <a:buSzPts val="1600"/>
              <a:buNone/>
              <a:defRPr sz="2100"/>
            </a:lvl5pPr>
            <a:lvl6pPr lvl="5" algn="l">
              <a:lnSpc>
                <a:spcPct val="115000"/>
              </a:lnSpc>
              <a:spcBef>
                <a:spcPts val="0"/>
              </a:spcBef>
              <a:spcAft>
                <a:spcPts val="0"/>
              </a:spcAft>
              <a:buSzPts val="1600"/>
              <a:buNone/>
              <a:defRPr sz="2100"/>
            </a:lvl6pPr>
            <a:lvl7pPr lvl="6" algn="l">
              <a:lnSpc>
                <a:spcPct val="115000"/>
              </a:lnSpc>
              <a:spcBef>
                <a:spcPts val="0"/>
              </a:spcBef>
              <a:spcAft>
                <a:spcPts val="0"/>
              </a:spcAft>
              <a:buSzPts val="1600"/>
              <a:buNone/>
              <a:defRPr sz="2100"/>
            </a:lvl7pPr>
            <a:lvl8pPr lvl="7" algn="l">
              <a:lnSpc>
                <a:spcPct val="115000"/>
              </a:lnSpc>
              <a:spcBef>
                <a:spcPts val="0"/>
              </a:spcBef>
              <a:spcAft>
                <a:spcPts val="0"/>
              </a:spcAft>
              <a:buSzPts val="1600"/>
              <a:buNone/>
              <a:defRPr sz="2100"/>
            </a:lvl8pPr>
            <a:lvl9pPr lvl="8" algn="l">
              <a:lnSpc>
                <a:spcPct val="115000"/>
              </a:lnSpc>
              <a:spcBef>
                <a:spcPts val="0"/>
              </a:spcBef>
              <a:spcAft>
                <a:spcPts val="0"/>
              </a:spcAft>
              <a:buSzPts val="1600"/>
              <a:buNone/>
              <a:defRPr sz="2100"/>
            </a:lvl9pPr>
          </a:lstStyle>
          <a:p/>
        </p:txBody>
      </p:sp>
      <p:sp>
        <p:nvSpPr>
          <p:cNvPr id="488" name="Google Shape;488;p106"/>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489" name="Shape 489"/>
        <p:cNvGrpSpPr/>
        <p:nvPr/>
      </p:nvGrpSpPr>
      <p:grpSpPr>
        <a:xfrm>
          <a:off x="0" y="0"/>
          <a:ext cx="0" cy="0"/>
          <a:chOff x="0" y="0"/>
          <a:chExt cx="0" cy="0"/>
        </a:xfrm>
      </p:grpSpPr>
      <p:sp>
        <p:nvSpPr>
          <p:cNvPr id="490" name="Google Shape;490;p107"/>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491" name="Google Shape;491;p107"/>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492" name="Google Shape;492;p10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marR="0" algn="l">
              <a:buClr>
                <a:schemeClr val="accent4"/>
              </a:buClr>
              <a:buSzPts val="900"/>
              <a:buFont typeface="Arial"/>
              <a:buNone/>
              <a:defRPr sz="900">
                <a:solidFill>
                  <a:schemeClr val="accent4"/>
                </a:solidFill>
                <a:latin typeface="Arial"/>
                <a:ea typeface="Arial"/>
                <a:cs typeface="Arial"/>
                <a:sym typeface="Arial"/>
              </a:defRPr>
            </a:lvl1pPr>
            <a:lvl2pPr indent="0" lvl="1" marL="0" marR="0" algn="l">
              <a:buClr>
                <a:schemeClr val="accent4"/>
              </a:buClr>
              <a:buSzPts val="900"/>
              <a:buFont typeface="Arial"/>
              <a:buNone/>
              <a:defRPr sz="900">
                <a:solidFill>
                  <a:schemeClr val="accent4"/>
                </a:solidFill>
                <a:latin typeface="Arial"/>
                <a:ea typeface="Arial"/>
                <a:cs typeface="Arial"/>
                <a:sym typeface="Arial"/>
              </a:defRPr>
            </a:lvl2pPr>
            <a:lvl3pPr indent="0" lvl="2" marL="0" marR="0" algn="l">
              <a:buClr>
                <a:schemeClr val="accent4"/>
              </a:buClr>
              <a:buSzPts val="900"/>
              <a:buFont typeface="Arial"/>
              <a:buNone/>
              <a:defRPr sz="900">
                <a:solidFill>
                  <a:schemeClr val="accent4"/>
                </a:solidFill>
                <a:latin typeface="Arial"/>
                <a:ea typeface="Arial"/>
                <a:cs typeface="Arial"/>
                <a:sym typeface="Arial"/>
              </a:defRPr>
            </a:lvl3pPr>
            <a:lvl4pPr indent="0" lvl="3" marL="0" marR="0" algn="l">
              <a:buClr>
                <a:schemeClr val="accent4"/>
              </a:buClr>
              <a:buSzPts val="900"/>
              <a:buFont typeface="Arial"/>
              <a:buNone/>
              <a:defRPr sz="900">
                <a:solidFill>
                  <a:schemeClr val="accent4"/>
                </a:solidFill>
                <a:latin typeface="Arial"/>
                <a:ea typeface="Arial"/>
                <a:cs typeface="Arial"/>
                <a:sym typeface="Arial"/>
              </a:defRPr>
            </a:lvl4pPr>
            <a:lvl5pPr indent="0" lvl="4" marL="0" marR="0" algn="l">
              <a:buClr>
                <a:schemeClr val="accent4"/>
              </a:buClr>
              <a:buSzPts val="900"/>
              <a:buFont typeface="Arial"/>
              <a:buNone/>
              <a:defRPr sz="900">
                <a:solidFill>
                  <a:schemeClr val="accent4"/>
                </a:solidFill>
                <a:latin typeface="Arial"/>
                <a:ea typeface="Arial"/>
                <a:cs typeface="Arial"/>
                <a:sym typeface="Arial"/>
              </a:defRPr>
            </a:lvl5pPr>
            <a:lvl6pPr indent="0" lvl="5" marL="0" marR="0" algn="l">
              <a:buClr>
                <a:schemeClr val="accent4"/>
              </a:buClr>
              <a:buSzPts val="900"/>
              <a:buFont typeface="Arial"/>
              <a:buNone/>
              <a:defRPr sz="900">
                <a:solidFill>
                  <a:schemeClr val="accent4"/>
                </a:solidFill>
                <a:latin typeface="Arial"/>
                <a:ea typeface="Arial"/>
                <a:cs typeface="Arial"/>
                <a:sym typeface="Arial"/>
              </a:defRPr>
            </a:lvl6pPr>
            <a:lvl7pPr indent="0" lvl="6" marL="0" marR="0" algn="l">
              <a:buClr>
                <a:schemeClr val="accent4"/>
              </a:buClr>
              <a:buSzPts val="900"/>
              <a:buFont typeface="Arial"/>
              <a:buNone/>
              <a:defRPr sz="900">
                <a:solidFill>
                  <a:schemeClr val="accent4"/>
                </a:solidFill>
                <a:latin typeface="Arial"/>
                <a:ea typeface="Arial"/>
                <a:cs typeface="Arial"/>
                <a:sym typeface="Arial"/>
              </a:defRPr>
            </a:lvl7pPr>
            <a:lvl8pPr indent="0" lvl="7" marL="0" marR="0" algn="l">
              <a:buClr>
                <a:schemeClr val="accent4"/>
              </a:buClr>
              <a:buSzPts val="900"/>
              <a:buFont typeface="Arial"/>
              <a:buNone/>
              <a:defRPr sz="900">
                <a:solidFill>
                  <a:schemeClr val="accent4"/>
                </a:solidFill>
                <a:latin typeface="Arial"/>
                <a:ea typeface="Arial"/>
                <a:cs typeface="Arial"/>
                <a:sym typeface="Arial"/>
              </a:defRPr>
            </a:lvl8pPr>
            <a:lvl9pPr indent="0" lvl="8" marL="0" marR="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1">
    <p:spTree>
      <p:nvGrpSpPr>
        <p:cNvPr id="493" name="Shape 493"/>
        <p:cNvGrpSpPr/>
        <p:nvPr/>
      </p:nvGrpSpPr>
      <p:grpSpPr>
        <a:xfrm>
          <a:off x="0" y="0"/>
          <a:ext cx="0" cy="0"/>
          <a:chOff x="0" y="0"/>
          <a:chExt cx="0" cy="0"/>
        </a:xfrm>
      </p:grpSpPr>
      <p:sp>
        <p:nvSpPr>
          <p:cNvPr id="494" name="Google Shape;494;p108"/>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2100"/>
              <a:buNone/>
              <a:defRPr sz="2100"/>
            </a:lvl1pPr>
            <a:lvl2pPr lvl="1" algn="l">
              <a:lnSpc>
                <a:spcPct val="115000"/>
              </a:lnSpc>
              <a:spcBef>
                <a:spcPts val="0"/>
              </a:spcBef>
              <a:spcAft>
                <a:spcPts val="0"/>
              </a:spcAft>
              <a:buSzPts val="2100"/>
              <a:buNone/>
              <a:defRPr sz="2100"/>
            </a:lvl2pPr>
            <a:lvl3pPr lvl="2" algn="l">
              <a:lnSpc>
                <a:spcPct val="115000"/>
              </a:lnSpc>
              <a:spcBef>
                <a:spcPts val="0"/>
              </a:spcBef>
              <a:spcAft>
                <a:spcPts val="0"/>
              </a:spcAft>
              <a:buSzPts val="2100"/>
              <a:buNone/>
              <a:defRPr sz="2100"/>
            </a:lvl3pPr>
            <a:lvl4pPr lvl="3" algn="l">
              <a:lnSpc>
                <a:spcPct val="115000"/>
              </a:lnSpc>
              <a:spcBef>
                <a:spcPts val="0"/>
              </a:spcBef>
              <a:spcAft>
                <a:spcPts val="0"/>
              </a:spcAft>
              <a:buSzPts val="2100"/>
              <a:buNone/>
              <a:defRPr sz="2100"/>
            </a:lvl4pPr>
            <a:lvl5pPr lvl="4" algn="l">
              <a:lnSpc>
                <a:spcPct val="115000"/>
              </a:lnSpc>
              <a:spcBef>
                <a:spcPts val="0"/>
              </a:spcBef>
              <a:spcAft>
                <a:spcPts val="0"/>
              </a:spcAft>
              <a:buSzPts val="2100"/>
              <a:buNone/>
              <a:defRPr sz="2100"/>
            </a:lvl5pPr>
            <a:lvl6pPr lvl="5" algn="l">
              <a:lnSpc>
                <a:spcPct val="115000"/>
              </a:lnSpc>
              <a:spcBef>
                <a:spcPts val="0"/>
              </a:spcBef>
              <a:spcAft>
                <a:spcPts val="0"/>
              </a:spcAft>
              <a:buSzPts val="2100"/>
              <a:buNone/>
              <a:defRPr sz="2100"/>
            </a:lvl6pPr>
            <a:lvl7pPr lvl="6" algn="l">
              <a:lnSpc>
                <a:spcPct val="115000"/>
              </a:lnSpc>
              <a:spcBef>
                <a:spcPts val="0"/>
              </a:spcBef>
              <a:spcAft>
                <a:spcPts val="0"/>
              </a:spcAft>
              <a:buSzPts val="2100"/>
              <a:buNone/>
              <a:defRPr sz="2100"/>
            </a:lvl7pPr>
            <a:lvl8pPr lvl="7" algn="l">
              <a:lnSpc>
                <a:spcPct val="115000"/>
              </a:lnSpc>
              <a:spcBef>
                <a:spcPts val="0"/>
              </a:spcBef>
              <a:spcAft>
                <a:spcPts val="0"/>
              </a:spcAft>
              <a:buSzPts val="2100"/>
              <a:buNone/>
              <a:defRPr sz="2100"/>
            </a:lvl8pPr>
            <a:lvl9pPr lvl="8" algn="l">
              <a:lnSpc>
                <a:spcPct val="115000"/>
              </a:lnSpc>
              <a:spcBef>
                <a:spcPts val="0"/>
              </a:spcBef>
              <a:spcAft>
                <a:spcPts val="0"/>
              </a:spcAft>
              <a:buSzPts val="2100"/>
              <a:buNone/>
              <a:defRPr sz="2100"/>
            </a:lvl9pPr>
          </a:lstStyle>
          <a:p/>
        </p:txBody>
      </p:sp>
      <p:sp>
        <p:nvSpPr>
          <p:cNvPr id="495" name="Google Shape;495;p108"/>
          <p:cNvSpPr txBox="1"/>
          <p:nvPr>
            <p:ph idx="1" type="subTitle"/>
          </p:nvPr>
        </p:nvSpPr>
        <p:spPr>
          <a:xfrm>
            <a:off x="571500" y="889000"/>
            <a:ext cx="4000500" cy="2052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1200"/>
              <a:buNone/>
              <a:defRPr b="1">
                <a:solidFill>
                  <a:schemeClr val="lt2"/>
                </a:solidFill>
              </a:defRPr>
            </a:lvl1pPr>
            <a:lvl2pPr lvl="1" algn="l">
              <a:lnSpc>
                <a:spcPct val="115000"/>
              </a:lnSpc>
              <a:spcBef>
                <a:spcPts val="1000"/>
              </a:spcBef>
              <a:spcAft>
                <a:spcPts val="0"/>
              </a:spcAft>
              <a:buClr>
                <a:schemeClr val="lt2"/>
              </a:buClr>
              <a:buSzPts val="1200"/>
              <a:buNone/>
              <a:defRPr/>
            </a:lvl2pPr>
            <a:lvl3pPr lvl="2" algn="l">
              <a:lnSpc>
                <a:spcPct val="115000"/>
              </a:lnSpc>
              <a:spcBef>
                <a:spcPts val="1000"/>
              </a:spcBef>
              <a:spcAft>
                <a:spcPts val="0"/>
              </a:spcAft>
              <a:buClr>
                <a:schemeClr val="lt2"/>
              </a:buClr>
              <a:buSzPts val="1000"/>
              <a:buNone/>
              <a:defRPr/>
            </a:lvl3pPr>
            <a:lvl4pPr lvl="3" algn="l">
              <a:lnSpc>
                <a:spcPct val="115000"/>
              </a:lnSpc>
              <a:spcBef>
                <a:spcPts val="1000"/>
              </a:spcBef>
              <a:spcAft>
                <a:spcPts val="0"/>
              </a:spcAft>
              <a:buClr>
                <a:schemeClr val="lt2"/>
              </a:buClr>
              <a:buSzPts val="1000"/>
              <a:buNone/>
              <a:defRPr/>
            </a:lvl4pPr>
            <a:lvl5pPr lvl="4" algn="l">
              <a:lnSpc>
                <a:spcPct val="115000"/>
              </a:lnSpc>
              <a:spcBef>
                <a:spcPts val="1000"/>
              </a:spcBef>
              <a:spcAft>
                <a:spcPts val="0"/>
              </a:spcAft>
              <a:buClr>
                <a:schemeClr val="lt2"/>
              </a:buClr>
              <a:buSzPts val="1000"/>
              <a:buNone/>
              <a:defRPr/>
            </a:lvl5pPr>
            <a:lvl6pPr lvl="5" algn="l">
              <a:lnSpc>
                <a:spcPct val="115000"/>
              </a:lnSpc>
              <a:spcBef>
                <a:spcPts val="1000"/>
              </a:spcBef>
              <a:spcAft>
                <a:spcPts val="0"/>
              </a:spcAft>
              <a:buClr>
                <a:schemeClr val="lt2"/>
              </a:buClr>
              <a:buSzPts val="1000"/>
              <a:buNone/>
              <a:defRPr/>
            </a:lvl6pPr>
            <a:lvl7pPr lvl="6" algn="l">
              <a:lnSpc>
                <a:spcPct val="115000"/>
              </a:lnSpc>
              <a:spcBef>
                <a:spcPts val="1000"/>
              </a:spcBef>
              <a:spcAft>
                <a:spcPts val="0"/>
              </a:spcAft>
              <a:buClr>
                <a:schemeClr val="lt2"/>
              </a:buClr>
              <a:buSzPts val="1000"/>
              <a:buNone/>
              <a:defRPr/>
            </a:lvl7pPr>
            <a:lvl8pPr lvl="7" algn="l">
              <a:lnSpc>
                <a:spcPct val="115000"/>
              </a:lnSpc>
              <a:spcBef>
                <a:spcPts val="1000"/>
              </a:spcBef>
              <a:spcAft>
                <a:spcPts val="0"/>
              </a:spcAft>
              <a:buClr>
                <a:schemeClr val="lt2"/>
              </a:buClr>
              <a:buSzPts val="1000"/>
              <a:buNone/>
              <a:defRPr/>
            </a:lvl8pPr>
            <a:lvl9pPr lvl="8" algn="l">
              <a:lnSpc>
                <a:spcPct val="115000"/>
              </a:lnSpc>
              <a:spcBef>
                <a:spcPts val="1000"/>
              </a:spcBef>
              <a:spcAft>
                <a:spcPts val="1000"/>
              </a:spcAft>
              <a:buClr>
                <a:schemeClr val="lt2"/>
              </a:buClr>
              <a:buSzPts val="10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Half screen quote">
    <p:spTree>
      <p:nvGrpSpPr>
        <p:cNvPr id="496" name="Shape 496"/>
        <p:cNvGrpSpPr/>
        <p:nvPr/>
      </p:nvGrpSpPr>
      <p:grpSpPr>
        <a:xfrm>
          <a:off x="0" y="0"/>
          <a:ext cx="0" cy="0"/>
          <a:chOff x="0" y="0"/>
          <a:chExt cx="0" cy="0"/>
        </a:xfrm>
      </p:grpSpPr>
      <p:sp>
        <p:nvSpPr>
          <p:cNvPr id="497" name="Google Shape;497;p109"/>
          <p:cNvSpPr txBox="1"/>
          <p:nvPr>
            <p:ph type="title"/>
          </p:nvPr>
        </p:nvSpPr>
        <p:spPr>
          <a:xfrm>
            <a:off x="5139900" y="2026361"/>
            <a:ext cx="3089700" cy="275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100"/>
              <a:buFont typeface="Poppins SemiBold"/>
              <a:buNone/>
              <a:defRPr b="0" sz="15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1100"/>
              <a:buFont typeface="Poppins SemiBold"/>
              <a:buNone/>
              <a:defRPr sz="1500">
                <a:solidFill>
                  <a:schemeClr val="lt1"/>
                </a:solidFill>
                <a:latin typeface="Poppins SemiBold"/>
                <a:ea typeface="Poppins SemiBold"/>
                <a:cs typeface="Poppins SemiBold"/>
                <a:sym typeface="Poppins SemiBold"/>
              </a:defRPr>
            </a:lvl9pPr>
          </a:lstStyle>
          <a:p/>
        </p:txBody>
      </p:sp>
      <p:sp>
        <p:nvSpPr>
          <p:cNvPr id="498" name="Google Shape;498;p109"/>
          <p:cNvSpPr txBox="1"/>
          <p:nvPr>
            <p:ph idx="2"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499" name="Google Shape;499;p10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500" name="Google Shape;500;p109"/>
          <p:cNvSpPr txBox="1"/>
          <p:nvPr>
            <p:ph idx="3" type="title"/>
          </p:nvPr>
        </p:nvSpPr>
        <p:spPr>
          <a:xfrm>
            <a:off x="5139900" y="4564667"/>
            <a:ext cx="3089700" cy="196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800"/>
              <a:buFont typeface="Poppins SemiBold"/>
              <a:buNone/>
              <a:defRPr b="0" sz="10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501" name="Google Shape;501;p109"/>
          <p:cNvSpPr txBox="1"/>
          <p:nvPr>
            <p:ph idx="4" type="body"/>
          </p:nvPr>
        </p:nvSpPr>
        <p:spPr>
          <a:xfrm>
            <a:off x="5139900" y="4822333"/>
            <a:ext cx="3089700" cy="2577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Font typeface="Lato"/>
              <a:buChar char="●"/>
              <a:defRPr sz="1000">
                <a:solidFill>
                  <a:schemeClr val="lt1"/>
                </a:solidFill>
                <a:latin typeface="Lato"/>
                <a:ea typeface="Lato"/>
                <a:cs typeface="Lato"/>
                <a:sym typeface="Lato"/>
              </a:defRPr>
            </a:lvl1pPr>
            <a:lvl2pPr indent="-279400" lvl="1" marL="914400" algn="l">
              <a:lnSpc>
                <a:spcPct val="115000"/>
              </a:lnSpc>
              <a:spcBef>
                <a:spcPts val="1000"/>
              </a:spcBef>
              <a:spcAft>
                <a:spcPts val="0"/>
              </a:spcAft>
              <a:buClr>
                <a:schemeClr val="lt1"/>
              </a:buClr>
              <a:buSzPts val="800"/>
              <a:buFont typeface="Lato"/>
              <a:buChar char="○"/>
              <a:defRPr sz="1000">
                <a:solidFill>
                  <a:schemeClr val="lt1"/>
                </a:solidFill>
                <a:latin typeface="Lato"/>
                <a:ea typeface="Lato"/>
                <a:cs typeface="Lato"/>
                <a:sym typeface="Lato"/>
              </a:defRPr>
            </a:lvl2pPr>
            <a:lvl3pPr indent="-279400" lvl="2" marL="1371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3pPr>
            <a:lvl4pPr indent="-279400" lvl="3" marL="18288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4pPr>
            <a:lvl5pPr indent="-279400" lvl="4" marL="22860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5pPr>
            <a:lvl6pPr indent="-279400" lvl="5" marL="27432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6pPr>
            <a:lvl7pPr indent="-279400" lvl="6" marL="32004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7pPr>
            <a:lvl8pPr indent="-279400" lvl="7" marL="3657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8pPr>
            <a:lvl9pPr indent="-279400" lvl="8" marL="4114800" algn="l">
              <a:lnSpc>
                <a:spcPct val="115000"/>
              </a:lnSpc>
              <a:spcBef>
                <a:spcPts val="1000"/>
              </a:spcBef>
              <a:spcAft>
                <a:spcPts val="1000"/>
              </a:spcAft>
              <a:buClr>
                <a:schemeClr val="lt1"/>
              </a:buClr>
              <a:buSzPts val="800"/>
              <a:buFont typeface="Lato"/>
              <a:buChar char="■"/>
              <a:defRPr>
                <a:solidFill>
                  <a:schemeClr val="lt1"/>
                </a:solidFill>
                <a:latin typeface="Lato"/>
                <a:ea typeface="Lato"/>
                <a:cs typeface="Lato"/>
                <a:sym typeface="Lato"/>
              </a:defRPr>
            </a:lvl9pPr>
          </a:lstStyle>
          <a:p/>
        </p:txBody>
      </p:sp>
      <p:sp>
        <p:nvSpPr>
          <p:cNvPr id="502" name="Google Shape;502;p10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pos="3888">
          <p15:clr>
            <a:srgbClr val="E46962"/>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characteristics">
  <p:cSld name="CUSTOM_19_2">
    <p:bg>
      <p:bgPr>
        <a:solidFill>
          <a:schemeClr val="accent5"/>
        </a:solidFill>
      </p:bgPr>
    </p:bg>
    <p:spTree>
      <p:nvGrpSpPr>
        <p:cNvPr id="503" name="Shape 503"/>
        <p:cNvGrpSpPr/>
        <p:nvPr/>
      </p:nvGrpSpPr>
      <p:grpSpPr>
        <a:xfrm>
          <a:off x="0" y="0"/>
          <a:ext cx="0" cy="0"/>
          <a:chOff x="0" y="0"/>
          <a:chExt cx="0" cy="0"/>
        </a:xfrm>
      </p:grpSpPr>
      <p:sp>
        <p:nvSpPr>
          <p:cNvPr id="504" name="Google Shape;504;p110"/>
          <p:cNvSpPr/>
          <p:nvPr/>
        </p:nvSpPr>
        <p:spPr>
          <a:xfrm>
            <a:off x="6766675" y="313611"/>
            <a:ext cx="2099700" cy="3342300"/>
          </a:xfrm>
          <a:prstGeom prst="roundRect">
            <a:avLst>
              <a:gd fmla="val 11954" name="adj"/>
            </a:avLst>
          </a:prstGeom>
          <a:noFill/>
          <a:ln cap="flat" cmpd="sng" w="9525">
            <a:solidFill>
              <a:schemeClr val="dk1"/>
            </a:solidFill>
            <a:prstDash val="solid"/>
            <a:round/>
            <a:headEnd len="sm" w="sm" type="none"/>
            <a:tailEnd len="sm" w="sm" type="none"/>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1"/>
              </a:solidFill>
              <a:latin typeface="Arimo"/>
              <a:ea typeface="Arimo"/>
              <a:cs typeface="Arimo"/>
              <a:sym typeface="Arimo"/>
            </a:endParaRPr>
          </a:p>
        </p:txBody>
      </p:sp>
      <p:sp>
        <p:nvSpPr>
          <p:cNvPr id="505" name="Google Shape;505;p110"/>
          <p:cNvSpPr/>
          <p:nvPr/>
        </p:nvSpPr>
        <p:spPr>
          <a:xfrm>
            <a:off x="277425" y="3793361"/>
            <a:ext cx="3513600" cy="1608900"/>
          </a:xfrm>
          <a:prstGeom prst="roundRect">
            <a:avLst>
              <a:gd fmla="val 15670" name="adj"/>
            </a:avLst>
          </a:prstGeom>
          <a:noFill/>
          <a:ln cap="flat" cmpd="sng" w="9525">
            <a:solidFill>
              <a:schemeClr val="dk1"/>
            </a:solidFill>
            <a:prstDash val="solid"/>
            <a:round/>
            <a:headEnd len="sm" w="sm" type="none"/>
            <a:tailEnd len="sm" w="sm" type="none"/>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1"/>
              </a:solidFill>
              <a:latin typeface="Arimo"/>
              <a:ea typeface="Arimo"/>
              <a:cs typeface="Arimo"/>
              <a:sym typeface="Arimo"/>
            </a:endParaRPr>
          </a:p>
        </p:txBody>
      </p:sp>
      <p:sp>
        <p:nvSpPr>
          <p:cNvPr id="506" name="Google Shape;506;p110"/>
          <p:cNvSpPr/>
          <p:nvPr/>
        </p:nvSpPr>
        <p:spPr>
          <a:xfrm>
            <a:off x="5298000" y="2048333"/>
            <a:ext cx="1350600" cy="1608900"/>
          </a:xfrm>
          <a:prstGeom prst="roundRect">
            <a:avLst>
              <a:gd fmla="val 20704" name="adj"/>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Clr>
                <a:schemeClr val="lt1"/>
              </a:buClr>
              <a:buSzPts val="1200"/>
              <a:buNone/>
            </a:pPr>
            <a:r>
              <a:t/>
            </a:r>
            <a:endParaRPr sz="1800">
              <a:solidFill>
                <a:schemeClr val="lt2"/>
              </a:solidFill>
              <a:latin typeface="Arimo"/>
              <a:ea typeface="Arimo"/>
              <a:cs typeface="Arimo"/>
              <a:sym typeface="Arimo"/>
            </a:endParaRPr>
          </a:p>
        </p:txBody>
      </p:sp>
      <p:sp>
        <p:nvSpPr>
          <p:cNvPr id="507" name="Google Shape;507;p110"/>
          <p:cNvSpPr/>
          <p:nvPr/>
        </p:nvSpPr>
        <p:spPr>
          <a:xfrm rot="-5400000">
            <a:off x="5545975" y="2324944"/>
            <a:ext cx="629700" cy="867300"/>
          </a:xfrm>
          <a:prstGeom prst="round2SameRect">
            <a:avLst>
              <a:gd fmla="val 49749" name="adj1"/>
              <a:gd fmla="val 0" name="adj2"/>
            </a:avLst>
          </a:prstGeom>
          <a:solidFill>
            <a:schemeClr val="lt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2"/>
              </a:solidFill>
              <a:latin typeface="Arimo"/>
              <a:ea typeface="Arimo"/>
              <a:cs typeface="Arimo"/>
              <a:sym typeface="Arimo"/>
            </a:endParaRPr>
          </a:p>
        </p:txBody>
      </p:sp>
      <p:sp>
        <p:nvSpPr>
          <p:cNvPr id="508" name="Google Shape;508;p110"/>
          <p:cNvSpPr/>
          <p:nvPr/>
        </p:nvSpPr>
        <p:spPr>
          <a:xfrm>
            <a:off x="5426850" y="2437861"/>
            <a:ext cx="1092900" cy="6372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4800" lIns="94800" spcFirstLastPara="1" rIns="94800" wrap="square" tIns="94800">
            <a:noAutofit/>
          </a:bodyPr>
          <a:lstStyle/>
          <a:p>
            <a:pPr indent="0" lvl="0" marL="0" rtl="0" algn="l">
              <a:spcBef>
                <a:spcPts val="0"/>
              </a:spcBef>
              <a:spcAft>
                <a:spcPts val="0"/>
              </a:spcAft>
              <a:buNone/>
            </a:pPr>
            <a:r>
              <a:t/>
            </a:r>
            <a:endParaRPr sz="2400">
              <a:solidFill>
                <a:schemeClr val="lt2"/>
              </a:solidFill>
              <a:latin typeface="Arimo"/>
              <a:ea typeface="Arimo"/>
              <a:cs typeface="Arimo"/>
              <a:sym typeface="Arimo"/>
            </a:endParaRPr>
          </a:p>
        </p:txBody>
      </p:sp>
      <p:sp>
        <p:nvSpPr>
          <p:cNvPr id="509" name="Google Shape;509;p110"/>
          <p:cNvSpPr/>
          <p:nvPr>
            <p:ph idx="2" type="pic"/>
          </p:nvPr>
        </p:nvSpPr>
        <p:spPr>
          <a:xfrm>
            <a:off x="3910200" y="3786750"/>
            <a:ext cx="3486300" cy="1608900"/>
          </a:xfrm>
          <a:prstGeom prst="roundRect">
            <a:avLst>
              <a:gd fmla="val 16397" name="adj"/>
            </a:avLst>
          </a:prstGeom>
          <a:noFill/>
          <a:ln>
            <a:noFill/>
          </a:ln>
        </p:spPr>
      </p:sp>
      <p:sp>
        <p:nvSpPr>
          <p:cNvPr id="510" name="Google Shape;510;p110"/>
          <p:cNvSpPr/>
          <p:nvPr>
            <p:ph idx="3" type="pic"/>
          </p:nvPr>
        </p:nvSpPr>
        <p:spPr>
          <a:xfrm>
            <a:off x="277500" y="308333"/>
            <a:ext cx="2765700" cy="3348900"/>
          </a:xfrm>
          <a:prstGeom prst="roundRect">
            <a:avLst>
              <a:gd fmla="val 8721" name="adj"/>
            </a:avLst>
          </a:prstGeom>
          <a:noFill/>
          <a:ln>
            <a:noFill/>
          </a:ln>
        </p:spPr>
      </p:sp>
      <p:sp>
        <p:nvSpPr>
          <p:cNvPr id="511" name="Google Shape;511;p110"/>
          <p:cNvSpPr/>
          <p:nvPr>
            <p:ph idx="4" type="pic"/>
          </p:nvPr>
        </p:nvSpPr>
        <p:spPr>
          <a:xfrm>
            <a:off x="3161225" y="308333"/>
            <a:ext cx="1350600" cy="1608900"/>
          </a:xfrm>
          <a:prstGeom prst="roundRect">
            <a:avLst>
              <a:gd fmla="val 15267" name="adj"/>
            </a:avLst>
          </a:prstGeom>
          <a:noFill/>
          <a:ln>
            <a:noFill/>
          </a:ln>
        </p:spPr>
      </p:sp>
      <p:sp>
        <p:nvSpPr>
          <p:cNvPr id="512" name="Google Shape;512;p110"/>
          <p:cNvSpPr/>
          <p:nvPr>
            <p:ph idx="5" type="pic"/>
          </p:nvPr>
        </p:nvSpPr>
        <p:spPr>
          <a:xfrm>
            <a:off x="6883575" y="443944"/>
            <a:ext cx="1866000" cy="3083400"/>
          </a:xfrm>
          <a:prstGeom prst="roundRect">
            <a:avLst>
              <a:gd fmla="val 9097" name="adj"/>
            </a:avLst>
          </a:prstGeom>
          <a:noFill/>
          <a:ln>
            <a:noFill/>
          </a:ln>
        </p:spPr>
      </p:sp>
      <p:sp>
        <p:nvSpPr>
          <p:cNvPr id="513" name="Google Shape;513;p110"/>
          <p:cNvSpPr/>
          <p:nvPr>
            <p:ph idx="6" type="pic"/>
          </p:nvPr>
        </p:nvSpPr>
        <p:spPr>
          <a:xfrm>
            <a:off x="7516025" y="3786333"/>
            <a:ext cx="1350600" cy="1608900"/>
          </a:xfrm>
          <a:prstGeom prst="roundRect">
            <a:avLst>
              <a:gd fmla="val 16397" name="adj"/>
            </a:avLst>
          </a:prstGeom>
          <a:noFill/>
          <a:ln>
            <a:noFill/>
          </a:ln>
        </p:spPr>
      </p:sp>
      <p:sp>
        <p:nvSpPr>
          <p:cNvPr id="514" name="Google Shape;514;p110"/>
          <p:cNvSpPr/>
          <p:nvPr>
            <p:ph idx="7" type="pic"/>
          </p:nvPr>
        </p:nvSpPr>
        <p:spPr>
          <a:xfrm>
            <a:off x="394425" y="3920528"/>
            <a:ext cx="3279600" cy="1354200"/>
          </a:xfrm>
          <a:prstGeom prst="roundRect">
            <a:avLst>
              <a:gd fmla="val 11412" name="adj"/>
            </a:avLst>
          </a:prstGeom>
          <a:noFill/>
          <a:ln>
            <a:noFill/>
          </a:ln>
        </p:spPr>
      </p:sp>
      <p:sp>
        <p:nvSpPr>
          <p:cNvPr id="515" name="Google Shape;515;p110"/>
          <p:cNvSpPr/>
          <p:nvPr/>
        </p:nvSpPr>
        <p:spPr>
          <a:xfrm>
            <a:off x="3161225" y="2047333"/>
            <a:ext cx="2018700" cy="1608900"/>
          </a:xfrm>
          <a:prstGeom prst="roundRect">
            <a:avLst>
              <a:gd fmla="val 16667" name="adj"/>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lt1"/>
              </a:solidFill>
              <a:latin typeface="Arimo"/>
              <a:ea typeface="Arimo"/>
              <a:cs typeface="Arimo"/>
              <a:sym typeface="Arimo"/>
            </a:endParaRPr>
          </a:p>
        </p:txBody>
      </p:sp>
      <p:sp>
        <p:nvSpPr>
          <p:cNvPr id="516" name="Google Shape;516;p110"/>
          <p:cNvSpPr/>
          <p:nvPr/>
        </p:nvSpPr>
        <p:spPr>
          <a:xfrm>
            <a:off x="4629850" y="310334"/>
            <a:ext cx="2018700" cy="1608900"/>
          </a:xfrm>
          <a:prstGeom prst="roundRect">
            <a:avLst>
              <a:gd fmla="val 16667" name="adj"/>
            </a:avLst>
          </a:prstGeom>
          <a:solidFill>
            <a:schemeClr val="lt2"/>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500">
              <a:solidFill>
                <a:schemeClr val="dk1"/>
              </a:solidFill>
              <a:latin typeface="Arimo"/>
              <a:ea typeface="Arimo"/>
              <a:cs typeface="Arimo"/>
              <a:sym typeface="Arimo"/>
            </a:endParaRPr>
          </a:p>
        </p:txBody>
      </p:sp>
      <p:cxnSp>
        <p:nvCxnSpPr>
          <p:cNvPr id="517" name="Google Shape;517;p110"/>
          <p:cNvCxnSpPr>
            <a:stCxn id="515" idx="1"/>
            <a:endCxn id="515" idx="3"/>
          </p:cNvCxnSpPr>
          <p:nvPr/>
        </p:nvCxnSpPr>
        <p:spPr>
          <a:xfrm>
            <a:off x="3161225" y="2851783"/>
            <a:ext cx="2018700" cy="0"/>
          </a:xfrm>
          <a:prstGeom prst="straightConnector1">
            <a:avLst/>
          </a:prstGeom>
          <a:noFill/>
          <a:ln cap="flat" cmpd="sng" w="9525">
            <a:solidFill>
              <a:schemeClr val="accent3"/>
            </a:solidFill>
            <a:prstDash val="solid"/>
            <a:round/>
            <a:headEnd len="med" w="med" type="none"/>
            <a:tailEnd len="med" w="med" type="none"/>
          </a:ln>
        </p:spPr>
      </p:cxnSp>
      <p:sp>
        <p:nvSpPr>
          <p:cNvPr id="518" name="Google Shape;518;p110"/>
          <p:cNvSpPr txBox="1"/>
          <p:nvPr>
            <p:ph idx="1" type="subTitle"/>
          </p:nvPr>
        </p:nvSpPr>
        <p:spPr>
          <a:xfrm>
            <a:off x="394425" y="4505722"/>
            <a:ext cx="3279600" cy="6372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a:solidFill>
                  <a:schemeClr val="lt1"/>
                </a:solidFill>
                <a:latin typeface="Arimo"/>
                <a:ea typeface="Arimo"/>
                <a:cs typeface="Arimo"/>
                <a:sym typeface="Arimo"/>
              </a:defRPr>
            </a:lvl1pPr>
            <a:lvl2pPr lvl="1">
              <a:lnSpc>
                <a:spcPct val="90000"/>
              </a:lnSpc>
              <a:spcBef>
                <a:spcPts val="800"/>
              </a:spcBef>
              <a:spcAft>
                <a:spcPts val="0"/>
              </a:spcAft>
              <a:buNone/>
              <a:defRPr sz="1600">
                <a:solidFill>
                  <a:schemeClr val="lt1"/>
                </a:solidFill>
                <a:latin typeface="Arimo"/>
                <a:ea typeface="Arimo"/>
                <a:cs typeface="Arimo"/>
                <a:sym typeface="Arimo"/>
              </a:defRPr>
            </a:lvl2pPr>
            <a:lvl3pPr lvl="2">
              <a:lnSpc>
                <a:spcPct val="90000"/>
              </a:lnSpc>
              <a:spcBef>
                <a:spcPts val="800"/>
              </a:spcBef>
              <a:spcAft>
                <a:spcPts val="0"/>
              </a:spcAft>
              <a:buNone/>
              <a:defRPr sz="1600">
                <a:solidFill>
                  <a:schemeClr val="lt1"/>
                </a:solidFill>
                <a:latin typeface="Arimo"/>
                <a:ea typeface="Arimo"/>
                <a:cs typeface="Arimo"/>
                <a:sym typeface="Arimo"/>
              </a:defRPr>
            </a:lvl3pPr>
            <a:lvl4pPr lvl="3">
              <a:lnSpc>
                <a:spcPct val="90000"/>
              </a:lnSpc>
              <a:spcBef>
                <a:spcPts val="800"/>
              </a:spcBef>
              <a:spcAft>
                <a:spcPts val="0"/>
              </a:spcAft>
              <a:buNone/>
              <a:defRPr sz="1600">
                <a:solidFill>
                  <a:schemeClr val="lt1"/>
                </a:solidFill>
                <a:latin typeface="Arimo"/>
                <a:ea typeface="Arimo"/>
                <a:cs typeface="Arimo"/>
                <a:sym typeface="Arimo"/>
              </a:defRPr>
            </a:lvl4pPr>
            <a:lvl5pPr lvl="4">
              <a:lnSpc>
                <a:spcPct val="90000"/>
              </a:lnSpc>
              <a:spcBef>
                <a:spcPts val="800"/>
              </a:spcBef>
              <a:spcAft>
                <a:spcPts val="0"/>
              </a:spcAft>
              <a:buNone/>
              <a:defRPr sz="1600">
                <a:solidFill>
                  <a:schemeClr val="lt1"/>
                </a:solidFill>
                <a:latin typeface="Arimo"/>
                <a:ea typeface="Arimo"/>
                <a:cs typeface="Arimo"/>
                <a:sym typeface="Arimo"/>
              </a:defRPr>
            </a:lvl5pPr>
            <a:lvl6pPr lvl="5">
              <a:lnSpc>
                <a:spcPct val="90000"/>
              </a:lnSpc>
              <a:spcBef>
                <a:spcPts val="800"/>
              </a:spcBef>
              <a:spcAft>
                <a:spcPts val="0"/>
              </a:spcAft>
              <a:buNone/>
              <a:defRPr sz="1600">
                <a:solidFill>
                  <a:schemeClr val="lt1"/>
                </a:solidFill>
                <a:latin typeface="Arimo"/>
                <a:ea typeface="Arimo"/>
                <a:cs typeface="Arimo"/>
                <a:sym typeface="Arimo"/>
              </a:defRPr>
            </a:lvl6pPr>
            <a:lvl7pPr lvl="6">
              <a:lnSpc>
                <a:spcPct val="90000"/>
              </a:lnSpc>
              <a:spcBef>
                <a:spcPts val="800"/>
              </a:spcBef>
              <a:spcAft>
                <a:spcPts val="0"/>
              </a:spcAft>
              <a:buNone/>
              <a:defRPr sz="1600">
                <a:solidFill>
                  <a:schemeClr val="lt1"/>
                </a:solidFill>
                <a:latin typeface="Arimo"/>
                <a:ea typeface="Arimo"/>
                <a:cs typeface="Arimo"/>
                <a:sym typeface="Arimo"/>
              </a:defRPr>
            </a:lvl7pPr>
            <a:lvl8pPr lvl="7">
              <a:lnSpc>
                <a:spcPct val="90000"/>
              </a:lnSpc>
              <a:spcBef>
                <a:spcPts val="800"/>
              </a:spcBef>
              <a:spcAft>
                <a:spcPts val="0"/>
              </a:spcAft>
              <a:buNone/>
              <a:defRPr sz="1600">
                <a:solidFill>
                  <a:schemeClr val="lt1"/>
                </a:solidFill>
                <a:latin typeface="Arimo"/>
                <a:ea typeface="Arimo"/>
                <a:cs typeface="Arimo"/>
                <a:sym typeface="Arimo"/>
              </a:defRPr>
            </a:lvl8pPr>
            <a:lvl9pPr lvl="8">
              <a:lnSpc>
                <a:spcPct val="90000"/>
              </a:lnSpc>
              <a:spcBef>
                <a:spcPts val="800"/>
              </a:spcBef>
              <a:spcAft>
                <a:spcPts val="800"/>
              </a:spcAft>
              <a:buNone/>
              <a:defRPr sz="1600">
                <a:solidFill>
                  <a:schemeClr val="lt1"/>
                </a:solidFill>
                <a:latin typeface="Arimo"/>
                <a:ea typeface="Arimo"/>
                <a:cs typeface="Arimo"/>
                <a:sym typeface="Arimo"/>
              </a:defRPr>
            </a:lvl9pPr>
          </a:lstStyle>
          <a:p/>
        </p:txBody>
      </p:sp>
      <p:sp>
        <p:nvSpPr>
          <p:cNvPr id="519" name="Google Shape;519;p110"/>
          <p:cNvSpPr txBox="1"/>
          <p:nvPr>
            <p:ph idx="8" type="subTitle"/>
          </p:nvPr>
        </p:nvSpPr>
        <p:spPr>
          <a:xfrm>
            <a:off x="6883575" y="673194"/>
            <a:ext cx="1866000" cy="637200"/>
          </a:xfrm>
          <a:prstGeom prst="rect">
            <a:avLst/>
          </a:prstGeom>
        </p:spPr>
        <p:txBody>
          <a:bodyPr anchorCtr="0" anchor="ctr" bIns="0" lIns="94800" spcFirstLastPara="1" rIns="94800" wrap="square" tIns="0">
            <a:spAutoFit/>
          </a:bodyPr>
          <a:lstStyle>
            <a:lvl1pPr lvl="0" algn="ctr">
              <a:lnSpc>
                <a:spcPct val="90000"/>
              </a:lnSpc>
              <a:spcBef>
                <a:spcPts val="0"/>
              </a:spcBef>
              <a:spcAft>
                <a:spcPts val="0"/>
              </a:spcAft>
              <a:buNone/>
              <a:defRPr>
                <a:solidFill>
                  <a:schemeClr val="lt2"/>
                </a:solidFill>
                <a:latin typeface="Arimo"/>
                <a:ea typeface="Arimo"/>
                <a:cs typeface="Arimo"/>
                <a:sym typeface="Arimo"/>
              </a:defRPr>
            </a:lvl1pPr>
            <a:lvl2pPr lvl="1">
              <a:lnSpc>
                <a:spcPct val="90000"/>
              </a:lnSpc>
              <a:spcBef>
                <a:spcPts val="800"/>
              </a:spcBef>
              <a:spcAft>
                <a:spcPts val="0"/>
              </a:spcAft>
              <a:buNone/>
              <a:defRPr sz="1600">
                <a:solidFill>
                  <a:schemeClr val="lt2"/>
                </a:solidFill>
                <a:latin typeface="Arimo"/>
                <a:ea typeface="Arimo"/>
                <a:cs typeface="Arimo"/>
                <a:sym typeface="Arimo"/>
              </a:defRPr>
            </a:lvl2pPr>
            <a:lvl3pPr lvl="2">
              <a:lnSpc>
                <a:spcPct val="90000"/>
              </a:lnSpc>
              <a:spcBef>
                <a:spcPts val="800"/>
              </a:spcBef>
              <a:spcAft>
                <a:spcPts val="0"/>
              </a:spcAft>
              <a:buNone/>
              <a:defRPr sz="1600">
                <a:solidFill>
                  <a:schemeClr val="lt2"/>
                </a:solidFill>
                <a:latin typeface="Arimo"/>
                <a:ea typeface="Arimo"/>
                <a:cs typeface="Arimo"/>
                <a:sym typeface="Arimo"/>
              </a:defRPr>
            </a:lvl3pPr>
            <a:lvl4pPr lvl="3">
              <a:lnSpc>
                <a:spcPct val="90000"/>
              </a:lnSpc>
              <a:spcBef>
                <a:spcPts val="800"/>
              </a:spcBef>
              <a:spcAft>
                <a:spcPts val="0"/>
              </a:spcAft>
              <a:buNone/>
              <a:defRPr sz="1600">
                <a:solidFill>
                  <a:schemeClr val="lt2"/>
                </a:solidFill>
                <a:latin typeface="Arimo"/>
                <a:ea typeface="Arimo"/>
                <a:cs typeface="Arimo"/>
                <a:sym typeface="Arimo"/>
              </a:defRPr>
            </a:lvl4pPr>
            <a:lvl5pPr lvl="4">
              <a:lnSpc>
                <a:spcPct val="90000"/>
              </a:lnSpc>
              <a:spcBef>
                <a:spcPts val="800"/>
              </a:spcBef>
              <a:spcAft>
                <a:spcPts val="0"/>
              </a:spcAft>
              <a:buNone/>
              <a:defRPr sz="1600">
                <a:solidFill>
                  <a:schemeClr val="lt2"/>
                </a:solidFill>
                <a:latin typeface="Arimo"/>
                <a:ea typeface="Arimo"/>
                <a:cs typeface="Arimo"/>
                <a:sym typeface="Arimo"/>
              </a:defRPr>
            </a:lvl5pPr>
            <a:lvl6pPr lvl="5">
              <a:lnSpc>
                <a:spcPct val="90000"/>
              </a:lnSpc>
              <a:spcBef>
                <a:spcPts val="800"/>
              </a:spcBef>
              <a:spcAft>
                <a:spcPts val="0"/>
              </a:spcAft>
              <a:buNone/>
              <a:defRPr sz="1600">
                <a:solidFill>
                  <a:schemeClr val="lt2"/>
                </a:solidFill>
                <a:latin typeface="Arimo"/>
                <a:ea typeface="Arimo"/>
                <a:cs typeface="Arimo"/>
                <a:sym typeface="Arimo"/>
              </a:defRPr>
            </a:lvl6pPr>
            <a:lvl7pPr lvl="6">
              <a:lnSpc>
                <a:spcPct val="90000"/>
              </a:lnSpc>
              <a:spcBef>
                <a:spcPts val="800"/>
              </a:spcBef>
              <a:spcAft>
                <a:spcPts val="0"/>
              </a:spcAft>
              <a:buNone/>
              <a:defRPr sz="1600">
                <a:solidFill>
                  <a:schemeClr val="lt2"/>
                </a:solidFill>
                <a:latin typeface="Arimo"/>
                <a:ea typeface="Arimo"/>
                <a:cs typeface="Arimo"/>
                <a:sym typeface="Arimo"/>
              </a:defRPr>
            </a:lvl7pPr>
            <a:lvl8pPr lvl="7">
              <a:lnSpc>
                <a:spcPct val="90000"/>
              </a:lnSpc>
              <a:spcBef>
                <a:spcPts val="800"/>
              </a:spcBef>
              <a:spcAft>
                <a:spcPts val="0"/>
              </a:spcAft>
              <a:buNone/>
              <a:defRPr sz="1600">
                <a:solidFill>
                  <a:schemeClr val="lt2"/>
                </a:solidFill>
                <a:latin typeface="Arimo"/>
                <a:ea typeface="Arimo"/>
                <a:cs typeface="Arimo"/>
                <a:sym typeface="Arimo"/>
              </a:defRPr>
            </a:lvl8pPr>
            <a:lvl9pPr lvl="8">
              <a:lnSpc>
                <a:spcPct val="90000"/>
              </a:lnSpc>
              <a:spcBef>
                <a:spcPts val="800"/>
              </a:spcBef>
              <a:spcAft>
                <a:spcPts val="800"/>
              </a:spcAft>
              <a:buNone/>
              <a:defRPr sz="1600">
                <a:solidFill>
                  <a:schemeClr val="lt2"/>
                </a:solidFill>
                <a:latin typeface="Arimo"/>
                <a:ea typeface="Arimo"/>
                <a:cs typeface="Arimo"/>
                <a:sym typeface="Arimo"/>
              </a:defRPr>
            </a:lvl9pPr>
          </a:lstStyle>
          <a:p/>
        </p:txBody>
      </p:sp>
      <p:sp>
        <p:nvSpPr>
          <p:cNvPr id="520" name="Google Shape;520;p110"/>
          <p:cNvSpPr txBox="1"/>
          <p:nvPr>
            <p:ph idx="9" type="subTitle"/>
          </p:nvPr>
        </p:nvSpPr>
        <p:spPr>
          <a:xfrm>
            <a:off x="3910200" y="4199083"/>
            <a:ext cx="3486300" cy="783900"/>
          </a:xfrm>
          <a:prstGeom prst="rect">
            <a:avLst/>
          </a:prstGeom>
        </p:spPr>
        <p:txBody>
          <a:bodyPr anchorCtr="0" anchor="ctr" bIns="0" lIns="94800" spcFirstLastPara="1" rIns="94800" wrap="square" tIns="0">
            <a:spAutoFit/>
          </a:bodyPr>
          <a:lstStyle>
            <a:lvl1pPr lvl="0" algn="ctr">
              <a:lnSpc>
                <a:spcPct val="90000"/>
              </a:lnSpc>
              <a:spcBef>
                <a:spcPts val="0"/>
              </a:spcBef>
              <a:spcAft>
                <a:spcPts val="0"/>
              </a:spcAft>
              <a:buNone/>
              <a:defRPr sz="25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
        <p:nvSpPr>
          <p:cNvPr id="521" name="Google Shape;521;p110"/>
          <p:cNvSpPr txBox="1"/>
          <p:nvPr>
            <p:ph idx="13" type="subTitle"/>
          </p:nvPr>
        </p:nvSpPr>
        <p:spPr>
          <a:xfrm>
            <a:off x="291075" y="2857500"/>
            <a:ext cx="2765700" cy="7839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2500">
                <a:solidFill>
                  <a:schemeClr val="lt1"/>
                </a:solidFill>
                <a:latin typeface="Arimo"/>
                <a:ea typeface="Arimo"/>
                <a:cs typeface="Arimo"/>
                <a:sym typeface="Arimo"/>
              </a:defRPr>
            </a:lvl1pPr>
            <a:lvl2pPr lvl="1">
              <a:lnSpc>
                <a:spcPct val="90000"/>
              </a:lnSpc>
              <a:spcBef>
                <a:spcPts val="800"/>
              </a:spcBef>
              <a:spcAft>
                <a:spcPts val="0"/>
              </a:spcAft>
              <a:buNone/>
              <a:defRPr sz="2600">
                <a:solidFill>
                  <a:schemeClr val="lt1"/>
                </a:solidFill>
                <a:latin typeface="Arimo"/>
                <a:ea typeface="Arimo"/>
                <a:cs typeface="Arimo"/>
                <a:sym typeface="Arimo"/>
              </a:defRPr>
            </a:lvl2pPr>
            <a:lvl3pPr lvl="2">
              <a:lnSpc>
                <a:spcPct val="90000"/>
              </a:lnSpc>
              <a:spcBef>
                <a:spcPts val="800"/>
              </a:spcBef>
              <a:spcAft>
                <a:spcPts val="0"/>
              </a:spcAft>
              <a:buNone/>
              <a:defRPr sz="2600">
                <a:solidFill>
                  <a:schemeClr val="lt1"/>
                </a:solidFill>
                <a:latin typeface="Arimo"/>
                <a:ea typeface="Arimo"/>
                <a:cs typeface="Arimo"/>
                <a:sym typeface="Arimo"/>
              </a:defRPr>
            </a:lvl3pPr>
            <a:lvl4pPr lvl="3">
              <a:lnSpc>
                <a:spcPct val="90000"/>
              </a:lnSpc>
              <a:spcBef>
                <a:spcPts val="800"/>
              </a:spcBef>
              <a:spcAft>
                <a:spcPts val="0"/>
              </a:spcAft>
              <a:buNone/>
              <a:defRPr sz="2600">
                <a:solidFill>
                  <a:schemeClr val="lt1"/>
                </a:solidFill>
                <a:latin typeface="Arimo"/>
                <a:ea typeface="Arimo"/>
                <a:cs typeface="Arimo"/>
                <a:sym typeface="Arimo"/>
              </a:defRPr>
            </a:lvl4pPr>
            <a:lvl5pPr lvl="4">
              <a:lnSpc>
                <a:spcPct val="90000"/>
              </a:lnSpc>
              <a:spcBef>
                <a:spcPts val="800"/>
              </a:spcBef>
              <a:spcAft>
                <a:spcPts val="0"/>
              </a:spcAft>
              <a:buNone/>
              <a:defRPr sz="2600">
                <a:solidFill>
                  <a:schemeClr val="lt1"/>
                </a:solidFill>
                <a:latin typeface="Arimo"/>
                <a:ea typeface="Arimo"/>
                <a:cs typeface="Arimo"/>
                <a:sym typeface="Arimo"/>
              </a:defRPr>
            </a:lvl5pPr>
            <a:lvl6pPr lvl="5">
              <a:lnSpc>
                <a:spcPct val="90000"/>
              </a:lnSpc>
              <a:spcBef>
                <a:spcPts val="800"/>
              </a:spcBef>
              <a:spcAft>
                <a:spcPts val="0"/>
              </a:spcAft>
              <a:buNone/>
              <a:defRPr sz="2600">
                <a:solidFill>
                  <a:schemeClr val="lt1"/>
                </a:solidFill>
                <a:latin typeface="Arimo"/>
                <a:ea typeface="Arimo"/>
                <a:cs typeface="Arimo"/>
                <a:sym typeface="Arimo"/>
              </a:defRPr>
            </a:lvl6pPr>
            <a:lvl7pPr lvl="6">
              <a:lnSpc>
                <a:spcPct val="90000"/>
              </a:lnSpc>
              <a:spcBef>
                <a:spcPts val="800"/>
              </a:spcBef>
              <a:spcAft>
                <a:spcPts val="0"/>
              </a:spcAft>
              <a:buNone/>
              <a:defRPr sz="2600">
                <a:solidFill>
                  <a:schemeClr val="lt1"/>
                </a:solidFill>
                <a:latin typeface="Arimo"/>
                <a:ea typeface="Arimo"/>
                <a:cs typeface="Arimo"/>
                <a:sym typeface="Arimo"/>
              </a:defRPr>
            </a:lvl7pPr>
            <a:lvl8pPr lvl="7">
              <a:lnSpc>
                <a:spcPct val="90000"/>
              </a:lnSpc>
              <a:spcBef>
                <a:spcPts val="800"/>
              </a:spcBef>
              <a:spcAft>
                <a:spcPts val="0"/>
              </a:spcAft>
              <a:buNone/>
              <a:defRPr sz="2600">
                <a:solidFill>
                  <a:schemeClr val="lt1"/>
                </a:solidFill>
                <a:latin typeface="Arimo"/>
                <a:ea typeface="Arimo"/>
                <a:cs typeface="Arimo"/>
                <a:sym typeface="Arimo"/>
              </a:defRPr>
            </a:lvl8pPr>
            <a:lvl9pPr lvl="8">
              <a:lnSpc>
                <a:spcPct val="90000"/>
              </a:lnSpc>
              <a:spcBef>
                <a:spcPts val="800"/>
              </a:spcBef>
              <a:spcAft>
                <a:spcPts val="800"/>
              </a:spcAft>
              <a:buNone/>
              <a:defRPr sz="2600">
                <a:solidFill>
                  <a:schemeClr val="lt1"/>
                </a:solidFill>
                <a:latin typeface="Arimo"/>
                <a:ea typeface="Arimo"/>
                <a:cs typeface="Arimo"/>
                <a:sym typeface="Arimo"/>
              </a:defRPr>
            </a:lvl9pPr>
          </a:lstStyle>
          <a:p/>
        </p:txBody>
      </p:sp>
      <p:sp>
        <p:nvSpPr>
          <p:cNvPr id="522" name="Google Shape;522;p110"/>
          <p:cNvSpPr txBox="1"/>
          <p:nvPr>
            <p:ph idx="14" type="subTitle"/>
          </p:nvPr>
        </p:nvSpPr>
        <p:spPr>
          <a:xfrm>
            <a:off x="4629850" y="771557"/>
            <a:ext cx="2018700" cy="629700"/>
          </a:xfrm>
          <a:prstGeom prst="rect">
            <a:avLst/>
          </a:prstGeom>
        </p:spPr>
        <p:txBody>
          <a:bodyPr anchorCtr="0" anchor="ctr" bIns="0" lIns="94800" spcFirstLastPara="1" rIns="94800" wrap="square" tIns="0">
            <a:spAutoFit/>
          </a:bodyPr>
          <a:lstStyle>
            <a:lvl1pPr lvl="0" algn="ctr">
              <a:lnSpc>
                <a:spcPct val="90000"/>
              </a:lnSpc>
              <a:spcBef>
                <a:spcPts val="0"/>
              </a:spcBef>
              <a:spcAft>
                <a:spcPts val="0"/>
              </a:spcAft>
              <a:buNone/>
              <a:defRPr sz="1900">
                <a:latin typeface="Arimo"/>
                <a:ea typeface="Arimo"/>
                <a:cs typeface="Arimo"/>
                <a:sym typeface="Arimo"/>
              </a:defRPr>
            </a:lvl1pPr>
            <a:lvl2pPr lvl="1" algn="ctr">
              <a:lnSpc>
                <a:spcPct val="90000"/>
              </a:lnSpc>
              <a:spcBef>
                <a:spcPts val="800"/>
              </a:spcBef>
              <a:spcAft>
                <a:spcPts val="0"/>
              </a:spcAft>
              <a:buNone/>
              <a:defRPr sz="2600">
                <a:latin typeface="Arimo"/>
                <a:ea typeface="Arimo"/>
                <a:cs typeface="Arimo"/>
                <a:sym typeface="Arimo"/>
              </a:defRPr>
            </a:lvl2pPr>
            <a:lvl3pPr lvl="2" algn="ctr">
              <a:lnSpc>
                <a:spcPct val="90000"/>
              </a:lnSpc>
              <a:spcBef>
                <a:spcPts val="800"/>
              </a:spcBef>
              <a:spcAft>
                <a:spcPts val="0"/>
              </a:spcAft>
              <a:buNone/>
              <a:defRPr sz="2600">
                <a:latin typeface="Arimo"/>
                <a:ea typeface="Arimo"/>
                <a:cs typeface="Arimo"/>
                <a:sym typeface="Arimo"/>
              </a:defRPr>
            </a:lvl3pPr>
            <a:lvl4pPr lvl="3" algn="ctr">
              <a:lnSpc>
                <a:spcPct val="90000"/>
              </a:lnSpc>
              <a:spcBef>
                <a:spcPts val="800"/>
              </a:spcBef>
              <a:spcAft>
                <a:spcPts val="0"/>
              </a:spcAft>
              <a:buNone/>
              <a:defRPr sz="2600">
                <a:latin typeface="Arimo"/>
                <a:ea typeface="Arimo"/>
                <a:cs typeface="Arimo"/>
                <a:sym typeface="Arimo"/>
              </a:defRPr>
            </a:lvl4pPr>
            <a:lvl5pPr lvl="4" algn="ctr">
              <a:lnSpc>
                <a:spcPct val="90000"/>
              </a:lnSpc>
              <a:spcBef>
                <a:spcPts val="800"/>
              </a:spcBef>
              <a:spcAft>
                <a:spcPts val="0"/>
              </a:spcAft>
              <a:buNone/>
              <a:defRPr sz="2600">
                <a:latin typeface="Arimo"/>
                <a:ea typeface="Arimo"/>
                <a:cs typeface="Arimo"/>
                <a:sym typeface="Arimo"/>
              </a:defRPr>
            </a:lvl5pPr>
            <a:lvl6pPr lvl="5" algn="ctr">
              <a:lnSpc>
                <a:spcPct val="90000"/>
              </a:lnSpc>
              <a:spcBef>
                <a:spcPts val="800"/>
              </a:spcBef>
              <a:spcAft>
                <a:spcPts val="0"/>
              </a:spcAft>
              <a:buNone/>
              <a:defRPr sz="2600">
                <a:latin typeface="Arimo"/>
                <a:ea typeface="Arimo"/>
                <a:cs typeface="Arimo"/>
                <a:sym typeface="Arimo"/>
              </a:defRPr>
            </a:lvl6pPr>
            <a:lvl7pPr lvl="6" algn="ctr">
              <a:lnSpc>
                <a:spcPct val="90000"/>
              </a:lnSpc>
              <a:spcBef>
                <a:spcPts val="800"/>
              </a:spcBef>
              <a:spcAft>
                <a:spcPts val="0"/>
              </a:spcAft>
              <a:buNone/>
              <a:defRPr sz="2600">
                <a:latin typeface="Arimo"/>
                <a:ea typeface="Arimo"/>
                <a:cs typeface="Arimo"/>
                <a:sym typeface="Arimo"/>
              </a:defRPr>
            </a:lvl7pPr>
            <a:lvl8pPr lvl="7" algn="ctr">
              <a:lnSpc>
                <a:spcPct val="90000"/>
              </a:lnSpc>
              <a:spcBef>
                <a:spcPts val="800"/>
              </a:spcBef>
              <a:spcAft>
                <a:spcPts val="0"/>
              </a:spcAft>
              <a:buNone/>
              <a:defRPr sz="2600">
                <a:latin typeface="Arimo"/>
                <a:ea typeface="Arimo"/>
                <a:cs typeface="Arimo"/>
                <a:sym typeface="Arimo"/>
              </a:defRPr>
            </a:lvl8pPr>
            <a:lvl9pPr lvl="8" algn="ctr">
              <a:lnSpc>
                <a:spcPct val="90000"/>
              </a:lnSpc>
              <a:spcBef>
                <a:spcPts val="800"/>
              </a:spcBef>
              <a:spcAft>
                <a:spcPts val="800"/>
              </a:spcAft>
              <a:buNone/>
              <a:defRPr sz="2600">
                <a:latin typeface="Arimo"/>
                <a:ea typeface="Arimo"/>
                <a:cs typeface="Arimo"/>
                <a:sym typeface="Arimo"/>
              </a:defRPr>
            </a:lvl9pPr>
          </a:lstStyle>
          <a:p/>
        </p:txBody>
      </p:sp>
      <p:sp>
        <p:nvSpPr>
          <p:cNvPr id="523" name="Google Shape;523;p110"/>
          <p:cNvSpPr txBox="1"/>
          <p:nvPr>
            <p:ph idx="15" type="subTitle"/>
          </p:nvPr>
        </p:nvSpPr>
        <p:spPr>
          <a:xfrm>
            <a:off x="4629900" y="1544978"/>
            <a:ext cx="2018700" cy="249000"/>
          </a:xfrm>
          <a:prstGeom prst="rect">
            <a:avLst/>
          </a:prstGeom>
        </p:spPr>
        <p:txBody>
          <a:bodyPr anchorCtr="0" anchor="b" bIns="0" lIns="94800" spcFirstLastPara="1" rIns="94800" wrap="square" tIns="0">
            <a:spAutoFit/>
          </a:bodyPr>
          <a:lstStyle>
            <a:lvl1pPr lvl="0" algn="ctr">
              <a:lnSpc>
                <a:spcPct val="90000"/>
              </a:lnSpc>
              <a:spcBef>
                <a:spcPts val="0"/>
              </a:spcBef>
              <a:spcAft>
                <a:spcPts val="0"/>
              </a:spcAft>
              <a:buNone/>
              <a:defRPr sz="1000" u="sng"/>
            </a:lvl1pPr>
            <a:lvl2pPr lvl="1" algn="ctr">
              <a:lnSpc>
                <a:spcPct val="90000"/>
              </a:lnSpc>
              <a:spcBef>
                <a:spcPts val="800"/>
              </a:spcBef>
              <a:spcAft>
                <a:spcPts val="0"/>
              </a:spcAft>
              <a:buNone/>
              <a:defRPr sz="2800">
                <a:latin typeface="Arimo"/>
                <a:ea typeface="Arimo"/>
                <a:cs typeface="Arimo"/>
                <a:sym typeface="Arimo"/>
              </a:defRPr>
            </a:lvl2pPr>
            <a:lvl3pPr lvl="2" algn="ctr">
              <a:lnSpc>
                <a:spcPct val="90000"/>
              </a:lnSpc>
              <a:spcBef>
                <a:spcPts val="800"/>
              </a:spcBef>
              <a:spcAft>
                <a:spcPts val="0"/>
              </a:spcAft>
              <a:buNone/>
              <a:defRPr sz="2800">
                <a:latin typeface="Arimo"/>
                <a:ea typeface="Arimo"/>
                <a:cs typeface="Arimo"/>
                <a:sym typeface="Arimo"/>
              </a:defRPr>
            </a:lvl3pPr>
            <a:lvl4pPr lvl="3" algn="ctr">
              <a:lnSpc>
                <a:spcPct val="90000"/>
              </a:lnSpc>
              <a:spcBef>
                <a:spcPts val="800"/>
              </a:spcBef>
              <a:spcAft>
                <a:spcPts val="0"/>
              </a:spcAft>
              <a:buNone/>
              <a:defRPr sz="2800">
                <a:latin typeface="Arimo"/>
                <a:ea typeface="Arimo"/>
                <a:cs typeface="Arimo"/>
                <a:sym typeface="Arimo"/>
              </a:defRPr>
            </a:lvl4pPr>
            <a:lvl5pPr lvl="4" algn="ctr">
              <a:lnSpc>
                <a:spcPct val="90000"/>
              </a:lnSpc>
              <a:spcBef>
                <a:spcPts val="800"/>
              </a:spcBef>
              <a:spcAft>
                <a:spcPts val="0"/>
              </a:spcAft>
              <a:buNone/>
              <a:defRPr sz="2800">
                <a:latin typeface="Arimo"/>
                <a:ea typeface="Arimo"/>
                <a:cs typeface="Arimo"/>
                <a:sym typeface="Arimo"/>
              </a:defRPr>
            </a:lvl5pPr>
            <a:lvl6pPr lvl="5" algn="ctr">
              <a:lnSpc>
                <a:spcPct val="90000"/>
              </a:lnSpc>
              <a:spcBef>
                <a:spcPts val="800"/>
              </a:spcBef>
              <a:spcAft>
                <a:spcPts val="0"/>
              </a:spcAft>
              <a:buNone/>
              <a:defRPr sz="2800">
                <a:latin typeface="Arimo"/>
                <a:ea typeface="Arimo"/>
                <a:cs typeface="Arimo"/>
                <a:sym typeface="Arimo"/>
              </a:defRPr>
            </a:lvl6pPr>
            <a:lvl7pPr lvl="6" algn="ctr">
              <a:lnSpc>
                <a:spcPct val="90000"/>
              </a:lnSpc>
              <a:spcBef>
                <a:spcPts val="800"/>
              </a:spcBef>
              <a:spcAft>
                <a:spcPts val="0"/>
              </a:spcAft>
              <a:buNone/>
              <a:defRPr sz="2800">
                <a:latin typeface="Arimo"/>
                <a:ea typeface="Arimo"/>
                <a:cs typeface="Arimo"/>
                <a:sym typeface="Arimo"/>
              </a:defRPr>
            </a:lvl7pPr>
            <a:lvl8pPr lvl="7" algn="ctr">
              <a:lnSpc>
                <a:spcPct val="90000"/>
              </a:lnSpc>
              <a:spcBef>
                <a:spcPts val="800"/>
              </a:spcBef>
              <a:spcAft>
                <a:spcPts val="0"/>
              </a:spcAft>
              <a:buNone/>
              <a:defRPr sz="2800">
                <a:latin typeface="Arimo"/>
                <a:ea typeface="Arimo"/>
                <a:cs typeface="Arimo"/>
                <a:sym typeface="Arimo"/>
              </a:defRPr>
            </a:lvl8pPr>
            <a:lvl9pPr lvl="8" algn="ctr">
              <a:lnSpc>
                <a:spcPct val="90000"/>
              </a:lnSpc>
              <a:spcBef>
                <a:spcPts val="800"/>
              </a:spcBef>
              <a:spcAft>
                <a:spcPts val="800"/>
              </a:spcAft>
              <a:buNone/>
              <a:defRPr sz="2800">
                <a:latin typeface="Arimo"/>
                <a:ea typeface="Arimo"/>
                <a:cs typeface="Arimo"/>
                <a:sym typeface="Arimo"/>
              </a:defRPr>
            </a:lvl9pPr>
          </a:lstStyle>
          <a:p/>
        </p:txBody>
      </p:sp>
      <p:sp>
        <p:nvSpPr>
          <p:cNvPr id="524" name="Google Shape;524;p110"/>
          <p:cNvSpPr txBox="1"/>
          <p:nvPr>
            <p:ph idx="16" type="subTitle"/>
          </p:nvPr>
        </p:nvSpPr>
        <p:spPr>
          <a:xfrm>
            <a:off x="3596775" y="2546667"/>
            <a:ext cx="1507500" cy="2490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800">
                <a:solidFill>
                  <a:schemeClr val="lt2"/>
                </a:solidFill>
                <a:latin typeface="Arimo"/>
                <a:ea typeface="Arimo"/>
                <a:cs typeface="Arimo"/>
                <a:sym typeface="Arimo"/>
              </a:defRPr>
            </a:lvl2pPr>
            <a:lvl3pPr lvl="2" algn="ctr">
              <a:lnSpc>
                <a:spcPct val="90000"/>
              </a:lnSpc>
              <a:spcBef>
                <a:spcPts val="800"/>
              </a:spcBef>
              <a:spcAft>
                <a:spcPts val="0"/>
              </a:spcAft>
              <a:buNone/>
              <a:defRPr sz="2800">
                <a:solidFill>
                  <a:schemeClr val="lt2"/>
                </a:solidFill>
                <a:latin typeface="Arimo"/>
                <a:ea typeface="Arimo"/>
                <a:cs typeface="Arimo"/>
                <a:sym typeface="Arimo"/>
              </a:defRPr>
            </a:lvl3pPr>
            <a:lvl4pPr lvl="3" algn="ctr">
              <a:lnSpc>
                <a:spcPct val="90000"/>
              </a:lnSpc>
              <a:spcBef>
                <a:spcPts val="800"/>
              </a:spcBef>
              <a:spcAft>
                <a:spcPts val="0"/>
              </a:spcAft>
              <a:buNone/>
              <a:defRPr sz="2800">
                <a:solidFill>
                  <a:schemeClr val="lt2"/>
                </a:solidFill>
                <a:latin typeface="Arimo"/>
                <a:ea typeface="Arimo"/>
                <a:cs typeface="Arimo"/>
                <a:sym typeface="Arimo"/>
              </a:defRPr>
            </a:lvl4pPr>
            <a:lvl5pPr lvl="4" algn="ctr">
              <a:lnSpc>
                <a:spcPct val="90000"/>
              </a:lnSpc>
              <a:spcBef>
                <a:spcPts val="800"/>
              </a:spcBef>
              <a:spcAft>
                <a:spcPts val="0"/>
              </a:spcAft>
              <a:buNone/>
              <a:defRPr sz="2800">
                <a:solidFill>
                  <a:schemeClr val="lt2"/>
                </a:solidFill>
                <a:latin typeface="Arimo"/>
                <a:ea typeface="Arimo"/>
                <a:cs typeface="Arimo"/>
                <a:sym typeface="Arimo"/>
              </a:defRPr>
            </a:lvl5pPr>
            <a:lvl6pPr lvl="5" algn="ctr">
              <a:lnSpc>
                <a:spcPct val="90000"/>
              </a:lnSpc>
              <a:spcBef>
                <a:spcPts val="800"/>
              </a:spcBef>
              <a:spcAft>
                <a:spcPts val="0"/>
              </a:spcAft>
              <a:buNone/>
              <a:defRPr sz="2800">
                <a:solidFill>
                  <a:schemeClr val="lt2"/>
                </a:solidFill>
                <a:latin typeface="Arimo"/>
                <a:ea typeface="Arimo"/>
                <a:cs typeface="Arimo"/>
                <a:sym typeface="Arimo"/>
              </a:defRPr>
            </a:lvl6pPr>
            <a:lvl7pPr lvl="6" algn="ctr">
              <a:lnSpc>
                <a:spcPct val="90000"/>
              </a:lnSpc>
              <a:spcBef>
                <a:spcPts val="800"/>
              </a:spcBef>
              <a:spcAft>
                <a:spcPts val="0"/>
              </a:spcAft>
              <a:buNone/>
              <a:defRPr sz="2800">
                <a:solidFill>
                  <a:schemeClr val="lt2"/>
                </a:solidFill>
                <a:latin typeface="Arimo"/>
                <a:ea typeface="Arimo"/>
                <a:cs typeface="Arimo"/>
                <a:sym typeface="Arimo"/>
              </a:defRPr>
            </a:lvl7pPr>
            <a:lvl8pPr lvl="7" algn="ctr">
              <a:lnSpc>
                <a:spcPct val="90000"/>
              </a:lnSpc>
              <a:spcBef>
                <a:spcPts val="800"/>
              </a:spcBef>
              <a:spcAft>
                <a:spcPts val="0"/>
              </a:spcAft>
              <a:buNone/>
              <a:defRPr sz="2800">
                <a:solidFill>
                  <a:schemeClr val="lt2"/>
                </a:solidFill>
                <a:latin typeface="Arimo"/>
                <a:ea typeface="Arimo"/>
                <a:cs typeface="Arimo"/>
                <a:sym typeface="Arimo"/>
              </a:defRPr>
            </a:lvl8pPr>
            <a:lvl9pPr lvl="8" algn="ctr">
              <a:lnSpc>
                <a:spcPct val="90000"/>
              </a:lnSpc>
              <a:spcBef>
                <a:spcPts val="800"/>
              </a:spcBef>
              <a:spcAft>
                <a:spcPts val="800"/>
              </a:spcAft>
              <a:buNone/>
              <a:defRPr sz="2800">
                <a:solidFill>
                  <a:schemeClr val="lt2"/>
                </a:solidFill>
                <a:latin typeface="Arimo"/>
                <a:ea typeface="Arimo"/>
                <a:cs typeface="Arimo"/>
                <a:sym typeface="Arimo"/>
              </a:defRPr>
            </a:lvl9pPr>
          </a:lstStyle>
          <a:p/>
        </p:txBody>
      </p:sp>
      <p:sp>
        <p:nvSpPr>
          <p:cNvPr id="525" name="Google Shape;525;p110"/>
          <p:cNvSpPr txBox="1"/>
          <p:nvPr>
            <p:ph idx="17" type="subTitle"/>
          </p:nvPr>
        </p:nvSpPr>
        <p:spPr>
          <a:xfrm>
            <a:off x="3596775" y="3330389"/>
            <a:ext cx="1507500" cy="2490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800">
                <a:solidFill>
                  <a:schemeClr val="lt2"/>
                </a:solidFill>
                <a:latin typeface="Arimo"/>
                <a:ea typeface="Arimo"/>
                <a:cs typeface="Arimo"/>
                <a:sym typeface="Arimo"/>
              </a:defRPr>
            </a:lvl2pPr>
            <a:lvl3pPr lvl="2" algn="ctr">
              <a:lnSpc>
                <a:spcPct val="90000"/>
              </a:lnSpc>
              <a:spcBef>
                <a:spcPts val="800"/>
              </a:spcBef>
              <a:spcAft>
                <a:spcPts val="0"/>
              </a:spcAft>
              <a:buNone/>
              <a:defRPr sz="2800">
                <a:solidFill>
                  <a:schemeClr val="lt2"/>
                </a:solidFill>
                <a:latin typeface="Arimo"/>
                <a:ea typeface="Arimo"/>
                <a:cs typeface="Arimo"/>
                <a:sym typeface="Arimo"/>
              </a:defRPr>
            </a:lvl3pPr>
            <a:lvl4pPr lvl="3" algn="ctr">
              <a:lnSpc>
                <a:spcPct val="90000"/>
              </a:lnSpc>
              <a:spcBef>
                <a:spcPts val="800"/>
              </a:spcBef>
              <a:spcAft>
                <a:spcPts val="0"/>
              </a:spcAft>
              <a:buNone/>
              <a:defRPr sz="2800">
                <a:solidFill>
                  <a:schemeClr val="lt2"/>
                </a:solidFill>
                <a:latin typeface="Arimo"/>
                <a:ea typeface="Arimo"/>
                <a:cs typeface="Arimo"/>
                <a:sym typeface="Arimo"/>
              </a:defRPr>
            </a:lvl4pPr>
            <a:lvl5pPr lvl="4" algn="ctr">
              <a:lnSpc>
                <a:spcPct val="90000"/>
              </a:lnSpc>
              <a:spcBef>
                <a:spcPts val="800"/>
              </a:spcBef>
              <a:spcAft>
                <a:spcPts val="0"/>
              </a:spcAft>
              <a:buNone/>
              <a:defRPr sz="2800">
                <a:solidFill>
                  <a:schemeClr val="lt2"/>
                </a:solidFill>
                <a:latin typeface="Arimo"/>
                <a:ea typeface="Arimo"/>
                <a:cs typeface="Arimo"/>
                <a:sym typeface="Arimo"/>
              </a:defRPr>
            </a:lvl5pPr>
            <a:lvl6pPr lvl="5" algn="ctr">
              <a:lnSpc>
                <a:spcPct val="90000"/>
              </a:lnSpc>
              <a:spcBef>
                <a:spcPts val="800"/>
              </a:spcBef>
              <a:spcAft>
                <a:spcPts val="0"/>
              </a:spcAft>
              <a:buNone/>
              <a:defRPr sz="2800">
                <a:solidFill>
                  <a:schemeClr val="lt2"/>
                </a:solidFill>
                <a:latin typeface="Arimo"/>
                <a:ea typeface="Arimo"/>
                <a:cs typeface="Arimo"/>
                <a:sym typeface="Arimo"/>
              </a:defRPr>
            </a:lvl6pPr>
            <a:lvl7pPr lvl="6" algn="ctr">
              <a:lnSpc>
                <a:spcPct val="90000"/>
              </a:lnSpc>
              <a:spcBef>
                <a:spcPts val="800"/>
              </a:spcBef>
              <a:spcAft>
                <a:spcPts val="0"/>
              </a:spcAft>
              <a:buNone/>
              <a:defRPr sz="2800">
                <a:solidFill>
                  <a:schemeClr val="lt2"/>
                </a:solidFill>
                <a:latin typeface="Arimo"/>
                <a:ea typeface="Arimo"/>
                <a:cs typeface="Arimo"/>
                <a:sym typeface="Arimo"/>
              </a:defRPr>
            </a:lvl7pPr>
            <a:lvl8pPr lvl="7" algn="ctr">
              <a:lnSpc>
                <a:spcPct val="90000"/>
              </a:lnSpc>
              <a:spcBef>
                <a:spcPts val="800"/>
              </a:spcBef>
              <a:spcAft>
                <a:spcPts val="0"/>
              </a:spcAft>
              <a:buNone/>
              <a:defRPr sz="2800">
                <a:solidFill>
                  <a:schemeClr val="lt2"/>
                </a:solidFill>
                <a:latin typeface="Arimo"/>
                <a:ea typeface="Arimo"/>
                <a:cs typeface="Arimo"/>
                <a:sym typeface="Arimo"/>
              </a:defRPr>
            </a:lvl8pPr>
            <a:lvl9pPr lvl="8" algn="ctr">
              <a:lnSpc>
                <a:spcPct val="90000"/>
              </a:lnSpc>
              <a:spcBef>
                <a:spcPts val="800"/>
              </a:spcBef>
              <a:spcAft>
                <a:spcPts val="800"/>
              </a:spcAft>
              <a:buNone/>
              <a:defRPr sz="2800">
                <a:solidFill>
                  <a:schemeClr val="lt2"/>
                </a:solidFill>
                <a:latin typeface="Arimo"/>
                <a:ea typeface="Arimo"/>
                <a:cs typeface="Arimo"/>
                <a:sym typeface="Arimo"/>
              </a:defRPr>
            </a:lvl9pPr>
          </a:lstStyle>
          <a:p/>
        </p:txBody>
      </p:sp>
      <p:sp>
        <p:nvSpPr>
          <p:cNvPr id="526" name="Google Shape;526;p110"/>
          <p:cNvSpPr txBox="1"/>
          <p:nvPr>
            <p:ph idx="18" type="subTitle"/>
          </p:nvPr>
        </p:nvSpPr>
        <p:spPr>
          <a:xfrm>
            <a:off x="3596675" y="2149444"/>
            <a:ext cx="1507500" cy="3972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9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
        <p:nvSpPr>
          <p:cNvPr id="527" name="Google Shape;527;p110"/>
          <p:cNvSpPr txBox="1"/>
          <p:nvPr>
            <p:ph idx="19" type="subTitle"/>
          </p:nvPr>
        </p:nvSpPr>
        <p:spPr>
          <a:xfrm>
            <a:off x="3596775" y="2909125"/>
            <a:ext cx="1507500" cy="397200"/>
          </a:xfrm>
          <a:prstGeom prst="rect">
            <a:avLst/>
          </a:prstGeom>
        </p:spPr>
        <p:txBody>
          <a:bodyPr anchorCtr="0" anchor="b" bIns="0" lIns="94800" spcFirstLastPara="1" rIns="94800" wrap="square" tIns="0">
            <a:spAutoFit/>
          </a:bodyPr>
          <a:lstStyle>
            <a:lvl1pPr lvl="0">
              <a:lnSpc>
                <a:spcPct val="90000"/>
              </a:lnSpc>
              <a:spcBef>
                <a:spcPts val="0"/>
              </a:spcBef>
              <a:spcAft>
                <a:spcPts val="0"/>
              </a:spcAft>
              <a:buNone/>
              <a:defRPr sz="19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
        <p:nvSpPr>
          <p:cNvPr id="528" name="Google Shape;528;p110"/>
          <p:cNvSpPr txBox="1"/>
          <p:nvPr>
            <p:ph idx="20" type="subTitle"/>
          </p:nvPr>
        </p:nvSpPr>
        <p:spPr>
          <a:xfrm>
            <a:off x="5297950" y="3206222"/>
            <a:ext cx="1350600" cy="321000"/>
          </a:xfrm>
          <a:prstGeom prst="rect">
            <a:avLst/>
          </a:prstGeom>
        </p:spPr>
        <p:txBody>
          <a:bodyPr anchorCtr="0" anchor="ctr" bIns="0" lIns="94800" spcFirstLastPara="1" rIns="94800" wrap="square" tIns="0">
            <a:spAutoFit/>
          </a:bodyPr>
          <a:lstStyle>
            <a:lvl1pPr lvl="0" algn="ctr">
              <a:spcBef>
                <a:spcPts val="0"/>
              </a:spcBef>
              <a:spcAft>
                <a:spcPts val="0"/>
              </a:spcAft>
              <a:buNone/>
              <a:defRPr sz="1000" u="sng">
                <a:solidFill>
                  <a:schemeClr val="lt2"/>
                </a:solidFill>
              </a:defRPr>
            </a:lvl1pPr>
            <a:lvl2pPr lvl="1" algn="ctr">
              <a:spcBef>
                <a:spcPts val="800"/>
              </a:spcBef>
              <a:spcAft>
                <a:spcPts val="0"/>
              </a:spcAft>
              <a:buNone/>
              <a:defRPr sz="1000">
                <a:solidFill>
                  <a:schemeClr val="lt2"/>
                </a:solidFill>
                <a:latin typeface="Arimo"/>
                <a:ea typeface="Arimo"/>
                <a:cs typeface="Arimo"/>
                <a:sym typeface="Arimo"/>
              </a:defRPr>
            </a:lvl2pPr>
            <a:lvl3pPr lvl="2" algn="ctr">
              <a:spcBef>
                <a:spcPts val="800"/>
              </a:spcBef>
              <a:spcAft>
                <a:spcPts val="0"/>
              </a:spcAft>
              <a:buNone/>
              <a:defRPr sz="1000">
                <a:solidFill>
                  <a:schemeClr val="lt2"/>
                </a:solidFill>
                <a:latin typeface="Arimo"/>
                <a:ea typeface="Arimo"/>
                <a:cs typeface="Arimo"/>
                <a:sym typeface="Arimo"/>
              </a:defRPr>
            </a:lvl3pPr>
            <a:lvl4pPr lvl="3" algn="ctr">
              <a:spcBef>
                <a:spcPts val="800"/>
              </a:spcBef>
              <a:spcAft>
                <a:spcPts val="0"/>
              </a:spcAft>
              <a:buNone/>
              <a:defRPr sz="1000">
                <a:solidFill>
                  <a:schemeClr val="lt2"/>
                </a:solidFill>
                <a:latin typeface="Arimo"/>
                <a:ea typeface="Arimo"/>
                <a:cs typeface="Arimo"/>
                <a:sym typeface="Arimo"/>
              </a:defRPr>
            </a:lvl4pPr>
            <a:lvl5pPr lvl="4" algn="ctr">
              <a:spcBef>
                <a:spcPts val="800"/>
              </a:spcBef>
              <a:spcAft>
                <a:spcPts val="0"/>
              </a:spcAft>
              <a:buNone/>
              <a:defRPr sz="1000">
                <a:solidFill>
                  <a:schemeClr val="lt2"/>
                </a:solidFill>
                <a:latin typeface="Arimo"/>
                <a:ea typeface="Arimo"/>
                <a:cs typeface="Arimo"/>
                <a:sym typeface="Arimo"/>
              </a:defRPr>
            </a:lvl5pPr>
            <a:lvl6pPr lvl="5" algn="ctr">
              <a:spcBef>
                <a:spcPts val="800"/>
              </a:spcBef>
              <a:spcAft>
                <a:spcPts val="0"/>
              </a:spcAft>
              <a:buNone/>
              <a:defRPr sz="1000">
                <a:solidFill>
                  <a:schemeClr val="lt2"/>
                </a:solidFill>
                <a:latin typeface="Arimo"/>
                <a:ea typeface="Arimo"/>
                <a:cs typeface="Arimo"/>
                <a:sym typeface="Arimo"/>
              </a:defRPr>
            </a:lvl6pPr>
            <a:lvl7pPr lvl="6" algn="ctr">
              <a:spcBef>
                <a:spcPts val="800"/>
              </a:spcBef>
              <a:spcAft>
                <a:spcPts val="0"/>
              </a:spcAft>
              <a:buNone/>
              <a:defRPr sz="1000">
                <a:solidFill>
                  <a:schemeClr val="lt2"/>
                </a:solidFill>
                <a:latin typeface="Arimo"/>
                <a:ea typeface="Arimo"/>
                <a:cs typeface="Arimo"/>
                <a:sym typeface="Arimo"/>
              </a:defRPr>
            </a:lvl7pPr>
            <a:lvl8pPr lvl="7" algn="ctr">
              <a:spcBef>
                <a:spcPts val="800"/>
              </a:spcBef>
              <a:spcAft>
                <a:spcPts val="0"/>
              </a:spcAft>
              <a:buNone/>
              <a:defRPr sz="1000">
                <a:solidFill>
                  <a:schemeClr val="lt2"/>
                </a:solidFill>
                <a:latin typeface="Arimo"/>
                <a:ea typeface="Arimo"/>
                <a:cs typeface="Arimo"/>
                <a:sym typeface="Arimo"/>
              </a:defRPr>
            </a:lvl8pPr>
            <a:lvl9pPr lvl="8" algn="ctr">
              <a:spcBef>
                <a:spcPts val="800"/>
              </a:spcBef>
              <a:spcAft>
                <a:spcPts val="800"/>
              </a:spcAft>
              <a:buNone/>
              <a:defRPr sz="1000">
                <a:solidFill>
                  <a:schemeClr val="lt2"/>
                </a:solidFill>
                <a:latin typeface="Arimo"/>
                <a:ea typeface="Arimo"/>
                <a:cs typeface="Arimo"/>
                <a:sym typeface="Arimo"/>
              </a:defRPr>
            </a:lvl9pPr>
          </a:lstStyle>
          <a:p/>
        </p:txBody>
      </p:sp>
      <p:sp>
        <p:nvSpPr>
          <p:cNvPr id="529" name="Google Shape;529;p110"/>
          <p:cNvSpPr txBox="1"/>
          <p:nvPr>
            <p:ph idx="12" type="sldNum"/>
          </p:nvPr>
        </p:nvSpPr>
        <p:spPr>
          <a:xfrm>
            <a:off x="8208648" y="5277667"/>
            <a:ext cx="657900" cy="213300"/>
          </a:xfrm>
          <a:prstGeom prst="rect">
            <a:avLst/>
          </a:prstGeom>
          <a:noFill/>
          <a:ln>
            <a:noFill/>
          </a:ln>
        </p:spPr>
        <p:txBody>
          <a:bodyPr anchorCtr="0" anchor="ctr" bIns="94800" lIns="94800" spcFirstLastPara="1" rIns="0" wrap="square" tIns="94800">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530" name="Google Shape;530;p110"/>
          <p:cNvSpPr txBox="1"/>
          <p:nvPr>
            <p:ph idx="21" type="subTitle"/>
          </p:nvPr>
        </p:nvSpPr>
        <p:spPr>
          <a:xfrm>
            <a:off x="5426775" y="2460861"/>
            <a:ext cx="1092900" cy="629700"/>
          </a:xfrm>
          <a:prstGeom prst="rect">
            <a:avLst/>
          </a:prstGeom>
        </p:spPr>
        <p:txBody>
          <a:bodyPr anchorCtr="0" anchor="ctr" bIns="94800" lIns="94800" spcFirstLastPara="1" rIns="94800" wrap="square" tIns="94800">
            <a:spAutoFit/>
          </a:bodyPr>
          <a:lstStyle>
            <a:lvl1pPr lvl="0" algn="ctr">
              <a:spcBef>
                <a:spcPts val="0"/>
              </a:spcBef>
              <a:spcAft>
                <a:spcPts val="0"/>
              </a:spcAft>
              <a:buNone/>
              <a:defRPr sz="2100">
                <a:solidFill>
                  <a:schemeClr val="lt2"/>
                </a:solidFill>
                <a:latin typeface="Arimo"/>
                <a:ea typeface="Arimo"/>
                <a:cs typeface="Arimo"/>
                <a:sym typeface="Arimo"/>
              </a:defRPr>
            </a:lvl1pPr>
            <a:lvl2pPr lvl="1" algn="ctr">
              <a:lnSpc>
                <a:spcPct val="90000"/>
              </a:lnSpc>
              <a:spcBef>
                <a:spcPts val="800"/>
              </a:spcBef>
              <a:spcAft>
                <a:spcPts val="0"/>
              </a:spcAft>
              <a:buNone/>
              <a:defRPr sz="2600">
                <a:solidFill>
                  <a:schemeClr val="lt2"/>
                </a:solidFill>
                <a:latin typeface="Arimo"/>
                <a:ea typeface="Arimo"/>
                <a:cs typeface="Arimo"/>
                <a:sym typeface="Arimo"/>
              </a:defRPr>
            </a:lvl2pPr>
            <a:lvl3pPr lvl="2" algn="ctr">
              <a:lnSpc>
                <a:spcPct val="90000"/>
              </a:lnSpc>
              <a:spcBef>
                <a:spcPts val="800"/>
              </a:spcBef>
              <a:spcAft>
                <a:spcPts val="0"/>
              </a:spcAft>
              <a:buNone/>
              <a:defRPr sz="2600">
                <a:solidFill>
                  <a:schemeClr val="lt2"/>
                </a:solidFill>
                <a:latin typeface="Arimo"/>
                <a:ea typeface="Arimo"/>
                <a:cs typeface="Arimo"/>
                <a:sym typeface="Arimo"/>
              </a:defRPr>
            </a:lvl3pPr>
            <a:lvl4pPr lvl="3" algn="ctr">
              <a:lnSpc>
                <a:spcPct val="90000"/>
              </a:lnSpc>
              <a:spcBef>
                <a:spcPts val="800"/>
              </a:spcBef>
              <a:spcAft>
                <a:spcPts val="0"/>
              </a:spcAft>
              <a:buNone/>
              <a:defRPr sz="2600">
                <a:solidFill>
                  <a:schemeClr val="lt2"/>
                </a:solidFill>
                <a:latin typeface="Arimo"/>
                <a:ea typeface="Arimo"/>
                <a:cs typeface="Arimo"/>
                <a:sym typeface="Arimo"/>
              </a:defRPr>
            </a:lvl4pPr>
            <a:lvl5pPr lvl="4" algn="ctr">
              <a:lnSpc>
                <a:spcPct val="90000"/>
              </a:lnSpc>
              <a:spcBef>
                <a:spcPts val="800"/>
              </a:spcBef>
              <a:spcAft>
                <a:spcPts val="0"/>
              </a:spcAft>
              <a:buNone/>
              <a:defRPr sz="2600">
                <a:solidFill>
                  <a:schemeClr val="lt2"/>
                </a:solidFill>
                <a:latin typeface="Arimo"/>
                <a:ea typeface="Arimo"/>
                <a:cs typeface="Arimo"/>
                <a:sym typeface="Arimo"/>
              </a:defRPr>
            </a:lvl5pPr>
            <a:lvl6pPr lvl="5" algn="ctr">
              <a:lnSpc>
                <a:spcPct val="90000"/>
              </a:lnSpc>
              <a:spcBef>
                <a:spcPts val="800"/>
              </a:spcBef>
              <a:spcAft>
                <a:spcPts val="0"/>
              </a:spcAft>
              <a:buNone/>
              <a:defRPr sz="2600">
                <a:solidFill>
                  <a:schemeClr val="lt2"/>
                </a:solidFill>
                <a:latin typeface="Arimo"/>
                <a:ea typeface="Arimo"/>
                <a:cs typeface="Arimo"/>
                <a:sym typeface="Arimo"/>
              </a:defRPr>
            </a:lvl6pPr>
            <a:lvl7pPr lvl="6" algn="ctr">
              <a:lnSpc>
                <a:spcPct val="90000"/>
              </a:lnSpc>
              <a:spcBef>
                <a:spcPts val="800"/>
              </a:spcBef>
              <a:spcAft>
                <a:spcPts val="0"/>
              </a:spcAft>
              <a:buNone/>
              <a:defRPr sz="2600">
                <a:solidFill>
                  <a:schemeClr val="lt2"/>
                </a:solidFill>
                <a:latin typeface="Arimo"/>
                <a:ea typeface="Arimo"/>
                <a:cs typeface="Arimo"/>
                <a:sym typeface="Arimo"/>
              </a:defRPr>
            </a:lvl7pPr>
            <a:lvl8pPr lvl="7" algn="ctr">
              <a:lnSpc>
                <a:spcPct val="90000"/>
              </a:lnSpc>
              <a:spcBef>
                <a:spcPts val="800"/>
              </a:spcBef>
              <a:spcAft>
                <a:spcPts val="0"/>
              </a:spcAft>
              <a:buNone/>
              <a:defRPr sz="2600">
                <a:solidFill>
                  <a:schemeClr val="lt2"/>
                </a:solidFill>
                <a:latin typeface="Arimo"/>
                <a:ea typeface="Arimo"/>
                <a:cs typeface="Arimo"/>
                <a:sym typeface="Arimo"/>
              </a:defRPr>
            </a:lvl8pPr>
            <a:lvl9pPr lvl="8" algn="ctr">
              <a:lnSpc>
                <a:spcPct val="90000"/>
              </a:lnSpc>
              <a:spcBef>
                <a:spcPts val="800"/>
              </a:spcBef>
              <a:spcAft>
                <a:spcPts val="800"/>
              </a:spcAft>
              <a:buNone/>
              <a:defRPr sz="2600">
                <a:solidFill>
                  <a:schemeClr val="lt2"/>
                </a:solidFill>
                <a:latin typeface="Arimo"/>
                <a:ea typeface="Arimo"/>
                <a:cs typeface="Arimo"/>
                <a:sym typeface="Arim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amp; Outcomes">
  <p:cSld name="MAIN_POINT_2">
    <p:bg>
      <p:bgPr>
        <a:solidFill>
          <a:schemeClr val="dk1"/>
        </a:solidFill>
      </p:bgPr>
    </p:bg>
    <p:spTree>
      <p:nvGrpSpPr>
        <p:cNvPr id="531" name="Shape 531"/>
        <p:cNvGrpSpPr/>
        <p:nvPr/>
      </p:nvGrpSpPr>
      <p:grpSpPr>
        <a:xfrm>
          <a:off x="0" y="0"/>
          <a:ext cx="0" cy="0"/>
          <a:chOff x="0" y="0"/>
          <a:chExt cx="0" cy="0"/>
        </a:xfrm>
      </p:grpSpPr>
      <p:sp>
        <p:nvSpPr>
          <p:cNvPr id="532" name="Google Shape;532;p111"/>
          <p:cNvSpPr txBox="1"/>
          <p:nvPr>
            <p:ph idx="1" type="body"/>
          </p:nvPr>
        </p:nvSpPr>
        <p:spPr>
          <a:xfrm>
            <a:off x="228600" y="5230417"/>
            <a:ext cx="2936700" cy="484800"/>
          </a:xfrm>
          <a:prstGeom prst="rect">
            <a:avLst/>
          </a:prstGeom>
        </p:spPr>
        <p:txBody>
          <a:bodyPr anchorCtr="0" anchor="ctr" bIns="0" lIns="0" spcFirstLastPara="1" rIns="0" wrap="square" tIns="0">
            <a:sp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800"/>
              </a:spcBef>
              <a:spcAft>
                <a:spcPts val="0"/>
              </a:spcAft>
              <a:buClr>
                <a:schemeClr val="lt1"/>
              </a:buClr>
              <a:buSzPts val="1400"/>
              <a:buChar char="○"/>
              <a:defRPr>
                <a:solidFill>
                  <a:schemeClr val="lt1"/>
                </a:solidFill>
              </a:defRPr>
            </a:lvl2pPr>
            <a:lvl3pPr indent="-317500" lvl="2" marL="1371600">
              <a:spcBef>
                <a:spcPts val="800"/>
              </a:spcBef>
              <a:spcAft>
                <a:spcPts val="0"/>
              </a:spcAft>
              <a:buClr>
                <a:schemeClr val="lt1"/>
              </a:buClr>
              <a:buSzPts val="1400"/>
              <a:buChar char="■"/>
              <a:defRPr>
                <a:solidFill>
                  <a:schemeClr val="lt1"/>
                </a:solidFill>
              </a:defRPr>
            </a:lvl3pPr>
            <a:lvl4pPr indent="-317500" lvl="3" marL="1828800">
              <a:spcBef>
                <a:spcPts val="800"/>
              </a:spcBef>
              <a:spcAft>
                <a:spcPts val="0"/>
              </a:spcAft>
              <a:buClr>
                <a:schemeClr val="lt1"/>
              </a:buClr>
              <a:buSzPts val="1400"/>
              <a:buChar char="●"/>
              <a:defRPr>
                <a:solidFill>
                  <a:schemeClr val="lt1"/>
                </a:solidFill>
              </a:defRPr>
            </a:lvl4pPr>
            <a:lvl5pPr indent="-317500" lvl="4" marL="2286000">
              <a:spcBef>
                <a:spcPts val="800"/>
              </a:spcBef>
              <a:spcAft>
                <a:spcPts val="0"/>
              </a:spcAft>
              <a:buClr>
                <a:schemeClr val="lt1"/>
              </a:buClr>
              <a:buSzPts val="1400"/>
              <a:buChar char="○"/>
              <a:defRPr>
                <a:solidFill>
                  <a:schemeClr val="lt1"/>
                </a:solidFill>
              </a:defRPr>
            </a:lvl5pPr>
            <a:lvl6pPr indent="-317500" lvl="5" marL="2743200">
              <a:spcBef>
                <a:spcPts val="800"/>
              </a:spcBef>
              <a:spcAft>
                <a:spcPts val="0"/>
              </a:spcAft>
              <a:buClr>
                <a:schemeClr val="lt1"/>
              </a:buClr>
              <a:buSzPts val="1400"/>
              <a:buChar char="■"/>
              <a:defRPr>
                <a:solidFill>
                  <a:schemeClr val="lt1"/>
                </a:solidFill>
              </a:defRPr>
            </a:lvl6pPr>
            <a:lvl7pPr indent="-317500" lvl="6" marL="3200400">
              <a:spcBef>
                <a:spcPts val="800"/>
              </a:spcBef>
              <a:spcAft>
                <a:spcPts val="0"/>
              </a:spcAft>
              <a:buClr>
                <a:schemeClr val="lt1"/>
              </a:buClr>
              <a:buSzPts val="1400"/>
              <a:buChar char="●"/>
              <a:defRPr>
                <a:solidFill>
                  <a:schemeClr val="lt1"/>
                </a:solidFill>
              </a:defRPr>
            </a:lvl7pPr>
            <a:lvl8pPr indent="-317500" lvl="7" marL="3657600">
              <a:spcBef>
                <a:spcPts val="800"/>
              </a:spcBef>
              <a:spcAft>
                <a:spcPts val="0"/>
              </a:spcAft>
              <a:buClr>
                <a:schemeClr val="lt1"/>
              </a:buClr>
              <a:buSzPts val="1400"/>
              <a:buChar char="○"/>
              <a:defRPr>
                <a:solidFill>
                  <a:schemeClr val="lt1"/>
                </a:solidFill>
              </a:defRPr>
            </a:lvl8pPr>
            <a:lvl9pPr indent="-317500" lvl="8" marL="4114800">
              <a:spcBef>
                <a:spcPts val="800"/>
              </a:spcBef>
              <a:spcAft>
                <a:spcPts val="800"/>
              </a:spcAft>
              <a:buClr>
                <a:schemeClr val="lt1"/>
              </a:buClr>
              <a:buSzPts val="1400"/>
              <a:buChar char="■"/>
              <a:defRPr>
                <a:solidFill>
                  <a:schemeClr val="lt1"/>
                </a:solidFill>
              </a:defRPr>
            </a:lvl9pPr>
          </a:lstStyle>
          <a:p/>
        </p:txBody>
      </p:sp>
      <p:sp>
        <p:nvSpPr>
          <p:cNvPr id="533" name="Google Shape;533;p111"/>
          <p:cNvSpPr txBox="1"/>
          <p:nvPr>
            <p:ph idx="2" type="subTitle"/>
          </p:nvPr>
        </p:nvSpPr>
        <p:spPr>
          <a:xfrm>
            <a:off x="5380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534" name="Google Shape;534;p111"/>
          <p:cNvSpPr txBox="1"/>
          <p:nvPr>
            <p:ph idx="3" type="body"/>
          </p:nvPr>
        </p:nvSpPr>
        <p:spPr>
          <a:xfrm>
            <a:off x="5380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535" name="Google Shape;535;p111"/>
          <p:cNvSpPr txBox="1"/>
          <p:nvPr>
            <p:ph type="title"/>
          </p:nvPr>
        </p:nvSpPr>
        <p:spPr>
          <a:xfrm>
            <a:off x="393700" y="4369583"/>
            <a:ext cx="3582000" cy="7059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None/>
              <a:defRPr sz="5000"/>
            </a:lvl2pPr>
            <a:lvl3pPr lvl="2">
              <a:lnSpc>
                <a:spcPct val="80000"/>
              </a:lnSpc>
              <a:spcBef>
                <a:spcPts val="0"/>
              </a:spcBef>
              <a:spcAft>
                <a:spcPts val="0"/>
              </a:spcAft>
              <a:buSzPts val="5000"/>
              <a:buNone/>
              <a:defRPr sz="5000"/>
            </a:lvl3pPr>
            <a:lvl4pPr lvl="3">
              <a:lnSpc>
                <a:spcPct val="80000"/>
              </a:lnSpc>
              <a:spcBef>
                <a:spcPts val="0"/>
              </a:spcBef>
              <a:spcAft>
                <a:spcPts val="0"/>
              </a:spcAft>
              <a:buSzPts val="5000"/>
              <a:buNone/>
              <a:defRPr sz="5000"/>
            </a:lvl4pPr>
            <a:lvl5pPr lvl="4">
              <a:lnSpc>
                <a:spcPct val="80000"/>
              </a:lnSpc>
              <a:spcBef>
                <a:spcPts val="0"/>
              </a:spcBef>
              <a:spcAft>
                <a:spcPts val="0"/>
              </a:spcAft>
              <a:buSzPts val="5000"/>
              <a:buNone/>
              <a:defRPr sz="5000"/>
            </a:lvl5pPr>
            <a:lvl6pPr lvl="5">
              <a:lnSpc>
                <a:spcPct val="80000"/>
              </a:lnSpc>
              <a:spcBef>
                <a:spcPts val="0"/>
              </a:spcBef>
              <a:spcAft>
                <a:spcPts val="0"/>
              </a:spcAft>
              <a:buSzPts val="5000"/>
              <a:buNone/>
              <a:defRPr sz="5000"/>
            </a:lvl6pPr>
            <a:lvl7pPr lvl="6">
              <a:lnSpc>
                <a:spcPct val="80000"/>
              </a:lnSpc>
              <a:spcBef>
                <a:spcPts val="0"/>
              </a:spcBef>
              <a:spcAft>
                <a:spcPts val="0"/>
              </a:spcAft>
              <a:buSzPts val="5000"/>
              <a:buNone/>
              <a:defRPr sz="5000"/>
            </a:lvl7pPr>
            <a:lvl8pPr lvl="7">
              <a:lnSpc>
                <a:spcPct val="80000"/>
              </a:lnSpc>
              <a:spcBef>
                <a:spcPts val="0"/>
              </a:spcBef>
              <a:spcAft>
                <a:spcPts val="0"/>
              </a:spcAft>
              <a:buSzPts val="5000"/>
              <a:buNone/>
              <a:defRPr sz="5000"/>
            </a:lvl8pPr>
            <a:lvl9pPr lvl="8">
              <a:lnSpc>
                <a:spcPct val="80000"/>
              </a:lnSpc>
              <a:spcBef>
                <a:spcPts val="0"/>
              </a:spcBef>
              <a:spcAft>
                <a:spcPts val="0"/>
              </a:spcAft>
              <a:buSzPts val="5000"/>
              <a:buNone/>
              <a:defRPr sz="5000"/>
            </a:lvl9pPr>
          </a:lstStyle>
          <a:p/>
        </p:txBody>
      </p:sp>
      <p:sp>
        <p:nvSpPr>
          <p:cNvPr id="536" name="Google Shape;536;p111"/>
          <p:cNvSpPr txBox="1"/>
          <p:nvPr>
            <p:ph idx="4" type="subTitle"/>
          </p:nvPr>
        </p:nvSpPr>
        <p:spPr>
          <a:xfrm>
            <a:off x="538050" y="1360532"/>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537" name="Google Shape;537;p111"/>
          <p:cNvSpPr txBox="1"/>
          <p:nvPr>
            <p:ph idx="5" type="body"/>
          </p:nvPr>
        </p:nvSpPr>
        <p:spPr>
          <a:xfrm>
            <a:off x="5380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538" name="Google Shape;538;p111"/>
          <p:cNvSpPr txBox="1"/>
          <p:nvPr>
            <p:ph idx="6" type="subTitle"/>
          </p:nvPr>
        </p:nvSpPr>
        <p:spPr>
          <a:xfrm>
            <a:off x="538050" y="2367557"/>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539" name="Google Shape;539;p111"/>
          <p:cNvSpPr txBox="1"/>
          <p:nvPr>
            <p:ph idx="7" type="body"/>
          </p:nvPr>
        </p:nvSpPr>
        <p:spPr>
          <a:xfrm>
            <a:off x="538050" y="2697412"/>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540" name="Google Shape;540;p111"/>
          <p:cNvSpPr txBox="1"/>
          <p:nvPr>
            <p:ph idx="8" type="subTitle"/>
          </p:nvPr>
        </p:nvSpPr>
        <p:spPr>
          <a:xfrm>
            <a:off x="538050" y="3374589"/>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541" name="Google Shape;541;p111"/>
          <p:cNvSpPr txBox="1"/>
          <p:nvPr>
            <p:ph idx="9" type="body"/>
          </p:nvPr>
        </p:nvSpPr>
        <p:spPr>
          <a:xfrm>
            <a:off x="538050" y="370444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542" name="Google Shape;542;p111"/>
          <p:cNvSpPr txBox="1"/>
          <p:nvPr>
            <p:ph idx="13" type="body"/>
          </p:nvPr>
        </p:nvSpPr>
        <p:spPr>
          <a:xfrm>
            <a:off x="49829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543" name="Google Shape;543;p111"/>
          <p:cNvSpPr txBox="1"/>
          <p:nvPr>
            <p:ph idx="14" type="title"/>
          </p:nvPr>
        </p:nvSpPr>
        <p:spPr>
          <a:xfrm>
            <a:off x="4798700" y="4369583"/>
            <a:ext cx="3582000" cy="7059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None/>
              <a:defRPr sz="5000"/>
            </a:lvl2pPr>
            <a:lvl3pPr lvl="2">
              <a:lnSpc>
                <a:spcPct val="80000"/>
              </a:lnSpc>
              <a:spcBef>
                <a:spcPts val="0"/>
              </a:spcBef>
              <a:spcAft>
                <a:spcPts val="0"/>
              </a:spcAft>
              <a:buSzPts val="5000"/>
              <a:buNone/>
              <a:defRPr sz="5000"/>
            </a:lvl3pPr>
            <a:lvl4pPr lvl="3">
              <a:lnSpc>
                <a:spcPct val="80000"/>
              </a:lnSpc>
              <a:spcBef>
                <a:spcPts val="0"/>
              </a:spcBef>
              <a:spcAft>
                <a:spcPts val="0"/>
              </a:spcAft>
              <a:buSzPts val="5000"/>
              <a:buNone/>
              <a:defRPr sz="5000"/>
            </a:lvl4pPr>
            <a:lvl5pPr lvl="4">
              <a:lnSpc>
                <a:spcPct val="80000"/>
              </a:lnSpc>
              <a:spcBef>
                <a:spcPts val="0"/>
              </a:spcBef>
              <a:spcAft>
                <a:spcPts val="0"/>
              </a:spcAft>
              <a:buSzPts val="5000"/>
              <a:buNone/>
              <a:defRPr sz="5000"/>
            </a:lvl5pPr>
            <a:lvl6pPr lvl="5">
              <a:lnSpc>
                <a:spcPct val="80000"/>
              </a:lnSpc>
              <a:spcBef>
                <a:spcPts val="0"/>
              </a:spcBef>
              <a:spcAft>
                <a:spcPts val="0"/>
              </a:spcAft>
              <a:buSzPts val="5000"/>
              <a:buNone/>
              <a:defRPr sz="5000"/>
            </a:lvl6pPr>
            <a:lvl7pPr lvl="6">
              <a:lnSpc>
                <a:spcPct val="80000"/>
              </a:lnSpc>
              <a:spcBef>
                <a:spcPts val="0"/>
              </a:spcBef>
              <a:spcAft>
                <a:spcPts val="0"/>
              </a:spcAft>
              <a:buSzPts val="5000"/>
              <a:buNone/>
              <a:defRPr sz="5000"/>
            </a:lvl7pPr>
            <a:lvl8pPr lvl="7">
              <a:lnSpc>
                <a:spcPct val="80000"/>
              </a:lnSpc>
              <a:spcBef>
                <a:spcPts val="0"/>
              </a:spcBef>
              <a:spcAft>
                <a:spcPts val="0"/>
              </a:spcAft>
              <a:buSzPts val="5000"/>
              <a:buNone/>
              <a:defRPr sz="5000"/>
            </a:lvl8pPr>
            <a:lvl9pPr lvl="8">
              <a:lnSpc>
                <a:spcPct val="80000"/>
              </a:lnSpc>
              <a:spcBef>
                <a:spcPts val="0"/>
              </a:spcBef>
              <a:spcAft>
                <a:spcPts val="0"/>
              </a:spcAft>
              <a:buSzPts val="5000"/>
              <a:buNone/>
              <a:defRPr sz="5000"/>
            </a:lvl9pPr>
          </a:lstStyle>
          <a:p/>
        </p:txBody>
      </p:sp>
      <p:sp>
        <p:nvSpPr>
          <p:cNvPr id="544" name="Google Shape;544;p111"/>
          <p:cNvSpPr txBox="1"/>
          <p:nvPr>
            <p:ph idx="15" type="subTitle"/>
          </p:nvPr>
        </p:nvSpPr>
        <p:spPr>
          <a:xfrm>
            <a:off x="4982950" y="1360531"/>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545" name="Google Shape;545;p111"/>
          <p:cNvSpPr txBox="1"/>
          <p:nvPr>
            <p:ph idx="16" type="body"/>
          </p:nvPr>
        </p:nvSpPr>
        <p:spPr>
          <a:xfrm>
            <a:off x="49829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546" name="Google Shape;546;p111"/>
          <p:cNvSpPr txBox="1"/>
          <p:nvPr>
            <p:ph idx="17" type="subTitle"/>
          </p:nvPr>
        </p:nvSpPr>
        <p:spPr>
          <a:xfrm>
            <a:off x="4982950" y="2367556"/>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547" name="Google Shape;547;p111"/>
          <p:cNvSpPr txBox="1"/>
          <p:nvPr>
            <p:ph idx="18" type="body"/>
          </p:nvPr>
        </p:nvSpPr>
        <p:spPr>
          <a:xfrm>
            <a:off x="4982950" y="2697411"/>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548" name="Google Shape;548;p111"/>
          <p:cNvSpPr txBox="1"/>
          <p:nvPr>
            <p:ph idx="19" type="subTitle"/>
          </p:nvPr>
        </p:nvSpPr>
        <p:spPr>
          <a:xfrm>
            <a:off x="4982950" y="3374587"/>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549" name="Google Shape;549;p111"/>
          <p:cNvSpPr txBox="1"/>
          <p:nvPr>
            <p:ph idx="20" type="body"/>
          </p:nvPr>
        </p:nvSpPr>
        <p:spPr>
          <a:xfrm>
            <a:off x="4982950" y="3704443"/>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550" name="Google Shape;550;p111"/>
          <p:cNvSpPr txBox="1"/>
          <p:nvPr>
            <p:ph idx="21" type="subTitle"/>
          </p:nvPr>
        </p:nvSpPr>
        <p:spPr>
          <a:xfrm>
            <a:off x="49829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900"/>
              <a:buNone/>
              <a:defRPr sz="19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551" name="Shape 551"/>
        <p:cNvGrpSpPr/>
        <p:nvPr/>
      </p:nvGrpSpPr>
      <p:grpSpPr>
        <a:xfrm>
          <a:off x="0" y="0"/>
          <a:ext cx="0" cy="0"/>
          <a:chOff x="0" y="0"/>
          <a:chExt cx="0" cy="0"/>
        </a:xfrm>
      </p:grpSpPr>
      <p:sp>
        <p:nvSpPr>
          <p:cNvPr id="552" name="Google Shape;552;p112"/>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5000"/>
              <a:buFont typeface="IBM Plex Sans"/>
              <a:buNone/>
              <a:defRPr sz="5000">
                <a:solidFill>
                  <a:schemeClr val="lt1"/>
                </a:solidFill>
              </a:defRPr>
            </a:lvl1pPr>
            <a:lvl2pPr lvl="1" algn="ctr">
              <a:spcBef>
                <a:spcPts val="800"/>
              </a:spcBef>
              <a:spcAft>
                <a:spcPts val="0"/>
              </a:spcAft>
              <a:buClr>
                <a:schemeClr val="lt1"/>
              </a:buClr>
              <a:buSzPts val="5000"/>
              <a:buFont typeface="IBM Plex Sans"/>
              <a:buNone/>
              <a:defRPr sz="5000">
                <a:solidFill>
                  <a:schemeClr val="lt1"/>
                </a:solidFill>
              </a:defRPr>
            </a:lvl2pPr>
            <a:lvl3pPr lvl="2" algn="ctr">
              <a:spcBef>
                <a:spcPts val="800"/>
              </a:spcBef>
              <a:spcAft>
                <a:spcPts val="0"/>
              </a:spcAft>
              <a:buClr>
                <a:schemeClr val="lt1"/>
              </a:buClr>
              <a:buSzPts val="5000"/>
              <a:buFont typeface="IBM Plex Sans"/>
              <a:buNone/>
              <a:defRPr sz="5000">
                <a:solidFill>
                  <a:schemeClr val="lt1"/>
                </a:solidFill>
              </a:defRPr>
            </a:lvl3pPr>
            <a:lvl4pPr lvl="3" algn="ctr">
              <a:spcBef>
                <a:spcPts val="800"/>
              </a:spcBef>
              <a:spcAft>
                <a:spcPts val="0"/>
              </a:spcAft>
              <a:buClr>
                <a:schemeClr val="lt1"/>
              </a:buClr>
              <a:buSzPts val="5000"/>
              <a:buFont typeface="IBM Plex Sans"/>
              <a:buNone/>
              <a:defRPr sz="5000">
                <a:solidFill>
                  <a:schemeClr val="lt1"/>
                </a:solidFill>
              </a:defRPr>
            </a:lvl4pPr>
            <a:lvl5pPr lvl="4" algn="ctr">
              <a:spcBef>
                <a:spcPts val="800"/>
              </a:spcBef>
              <a:spcAft>
                <a:spcPts val="0"/>
              </a:spcAft>
              <a:buClr>
                <a:schemeClr val="lt1"/>
              </a:buClr>
              <a:buSzPts val="5000"/>
              <a:buFont typeface="IBM Plex Sans"/>
              <a:buNone/>
              <a:defRPr sz="5000">
                <a:solidFill>
                  <a:schemeClr val="lt1"/>
                </a:solidFill>
              </a:defRPr>
            </a:lvl5pPr>
            <a:lvl6pPr lvl="5" algn="ctr">
              <a:spcBef>
                <a:spcPts val="800"/>
              </a:spcBef>
              <a:spcAft>
                <a:spcPts val="0"/>
              </a:spcAft>
              <a:buClr>
                <a:schemeClr val="lt1"/>
              </a:buClr>
              <a:buSzPts val="5000"/>
              <a:buFont typeface="IBM Plex Sans"/>
              <a:buNone/>
              <a:defRPr sz="5000">
                <a:solidFill>
                  <a:schemeClr val="lt1"/>
                </a:solidFill>
              </a:defRPr>
            </a:lvl6pPr>
            <a:lvl7pPr lvl="6" algn="ctr">
              <a:spcBef>
                <a:spcPts val="800"/>
              </a:spcBef>
              <a:spcAft>
                <a:spcPts val="0"/>
              </a:spcAft>
              <a:buClr>
                <a:schemeClr val="lt1"/>
              </a:buClr>
              <a:buSzPts val="5000"/>
              <a:buFont typeface="IBM Plex Sans"/>
              <a:buNone/>
              <a:defRPr sz="5000">
                <a:solidFill>
                  <a:schemeClr val="lt1"/>
                </a:solidFill>
              </a:defRPr>
            </a:lvl7pPr>
            <a:lvl8pPr lvl="7" algn="ctr">
              <a:spcBef>
                <a:spcPts val="800"/>
              </a:spcBef>
              <a:spcAft>
                <a:spcPts val="0"/>
              </a:spcAft>
              <a:buClr>
                <a:schemeClr val="lt1"/>
              </a:buClr>
              <a:buSzPts val="5000"/>
              <a:buFont typeface="IBM Plex Sans"/>
              <a:buNone/>
              <a:defRPr sz="5000">
                <a:solidFill>
                  <a:schemeClr val="lt1"/>
                </a:solidFill>
              </a:defRPr>
            </a:lvl8pPr>
            <a:lvl9pPr lvl="8" algn="ctr">
              <a:spcBef>
                <a:spcPts val="800"/>
              </a:spcBef>
              <a:spcAft>
                <a:spcPts val="800"/>
              </a:spcAft>
              <a:buClr>
                <a:schemeClr val="lt1"/>
              </a:buClr>
              <a:buSzPts val="5000"/>
              <a:buFont typeface="IBM Plex Sans"/>
              <a:buNone/>
              <a:defRPr sz="5000">
                <a:solidFill>
                  <a:schemeClr val="lt1"/>
                </a:solidFill>
              </a:defRPr>
            </a:lvl9pPr>
          </a:lstStyle>
          <a:p/>
        </p:txBody>
      </p:sp>
      <p:sp>
        <p:nvSpPr>
          <p:cNvPr id="553" name="Google Shape;553;p112"/>
          <p:cNvSpPr txBox="1"/>
          <p:nvPr>
            <p:ph idx="2" type="body"/>
          </p:nvPr>
        </p:nvSpPr>
        <p:spPr>
          <a:xfrm>
            <a:off x="3479850" y="4591333"/>
            <a:ext cx="2271000" cy="864900"/>
          </a:xfrm>
          <a:prstGeom prst="rect">
            <a:avLst/>
          </a:prstGeom>
        </p:spPr>
        <p:txBody>
          <a:bodyPr anchorCtr="0" anchor="t" bIns="94800"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800"/>
              </a:spcBef>
              <a:spcAft>
                <a:spcPts val="0"/>
              </a:spcAft>
              <a:buClr>
                <a:schemeClr val="lt1"/>
              </a:buClr>
              <a:buSzPts val="1200"/>
              <a:buFont typeface="IBM Plex Sans"/>
              <a:buChar char="○"/>
              <a:defRPr sz="1200">
                <a:solidFill>
                  <a:schemeClr val="lt1"/>
                </a:solidFill>
              </a:defRPr>
            </a:lvl2pPr>
            <a:lvl3pPr indent="-304800" lvl="2" marL="1371600" algn="ctr">
              <a:spcBef>
                <a:spcPts val="800"/>
              </a:spcBef>
              <a:spcAft>
                <a:spcPts val="0"/>
              </a:spcAft>
              <a:buClr>
                <a:schemeClr val="lt1"/>
              </a:buClr>
              <a:buSzPts val="1200"/>
              <a:buFont typeface="IBM Plex Sans"/>
              <a:buChar char="■"/>
              <a:defRPr sz="1200">
                <a:solidFill>
                  <a:schemeClr val="lt1"/>
                </a:solidFill>
              </a:defRPr>
            </a:lvl3pPr>
            <a:lvl4pPr indent="-304800" lvl="3" marL="1828800" algn="ctr">
              <a:spcBef>
                <a:spcPts val="800"/>
              </a:spcBef>
              <a:spcAft>
                <a:spcPts val="0"/>
              </a:spcAft>
              <a:buClr>
                <a:schemeClr val="lt1"/>
              </a:buClr>
              <a:buSzPts val="1200"/>
              <a:buFont typeface="IBM Plex Sans"/>
              <a:buChar char="●"/>
              <a:defRPr sz="1200">
                <a:solidFill>
                  <a:schemeClr val="lt1"/>
                </a:solidFill>
              </a:defRPr>
            </a:lvl4pPr>
            <a:lvl5pPr indent="-304800" lvl="4" marL="2286000" algn="ctr">
              <a:spcBef>
                <a:spcPts val="800"/>
              </a:spcBef>
              <a:spcAft>
                <a:spcPts val="0"/>
              </a:spcAft>
              <a:buClr>
                <a:schemeClr val="lt1"/>
              </a:buClr>
              <a:buSzPts val="1200"/>
              <a:buFont typeface="IBM Plex Sans"/>
              <a:buChar char="○"/>
              <a:defRPr sz="1200">
                <a:solidFill>
                  <a:schemeClr val="lt1"/>
                </a:solidFill>
              </a:defRPr>
            </a:lvl5pPr>
            <a:lvl6pPr indent="-304800" lvl="5" marL="2743200" algn="ctr">
              <a:spcBef>
                <a:spcPts val="800"/>
              </a:spcBef>
              <a:spcAft>
                <a:spcPts val="0"/>
              </a:spcAft>
              <a:buClr>
                <a:schemeClr val="lt1"/>
              </a:buClr>
              <a:buSzPts val="1200"/>
              <a:buFont typeface="IBM Plex Sans"/>
              <a:buChar char="■"/>
              <a:defRPr sz="1200">
                <a:solidFill>
                  <a:schemeClr val="lt1"/>
                </a:solidFill>
              </a:defRPr>
            </a:lvl6pPr>
            <a:lvl7pPr indent="-304800" lvl="6" marL="3200400" algn="ctr">
              <a:spcBef>
                <a:spcPts val="800"/>
              </a:spcBef>
              <a:spcAft>
                <a:spcPts val="0"/>
              </a:spcAft>
              <a:buClr>
                <a:schemeClr val="lt1"/>
              </a:buClr>
              <a:buSzPts val="1200"/>
              <a:buFont typeface="IBM Plex Sans"/>
              <a:buChar char="●"/>
              <a:defRPr sz="1200">
                <a:solidFill>
                  <a:schemeClr val="lt1"/>
                </a:solidFill>
              </a:defRPr>
            </a:lvl7pPr>
            <a:lvl8pPr indent="-304800" lvl="7" marL="3657600" algn="ctr">
              <a:spcBef>
                <a:spcPts val="800"/>
              </a:spcBef>
              <a:spcAft>
                <a:spcPts val="0"/>
              </a:spcAft>
              <a:buClr>
                <a:schemeClr val="lt1"/>
              </a:buClr>
              <a:buSzPts val="1200"/>
              <a:buFont typeface="IBM Plex Sans"/>
              <a:buChar char="○"/>
              <a:defRPr sz="1200">
                <a:solidFill>
                  <a:schemeClr val="lt1"/>
                </a:solidFill>
              </a:defRPr>
            </a:lvl8pPr>
            <a:lvl9pPr indent="-304800" lvl="8" marL="4114800" algn="ctr">
              <a:spcBef>
                <a:spcPts val="800"/>
              </a:spcBef>
              <a:spcAft>
                <a:spcPts val="800"/>
              </a:spcAft>
              <a:buClr>
                <a:schemeClr val="lt1"/>
              </a:buClr>
              <a:buSzPts val="1200"/>
              <a:buFont typeface="IBM Plex Sans"/>
              <a:buChar char="■"/>
              <a:defRPr sz="1200">
                <a:solidFill>
                  <a:schemeClr val="lt1"/>
                </a:solidFill>
              </a:defRPr>
            </a:lvl9pPr>
          </a:lstStyle>
          <a:p/>
        </p:txBody>
      </p:sp>
      <p:sp>
        <p:nvSpPr>
          <p:cNvPr id="554" name="Google Shape;554;p112"/>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555" name="Google Shape;555;p112"/>
          <p:cNvSpPr txBox="1"/>
          <p:nvPr>
            <p:ph idx="4" type="body"/>
          </p:nvPr>
        </p:nvSpPr>
        <p:spPr>
          <a:xfrm>
            <a:off x="436800" y="3489741"/>
            <a:ext cx="2366700" cy="1968300"/>
          </a:xfrm>
          <a:prstGeom prst="rect">
            <a:avLst/>
          </a:prstGeom>
        </p:spPr>
        <p:txBody>
          <a:bodyPr anchorCtr="0" anchor="t" bIns="94800"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800"/>
              </a:spcBef>
              <a:spcAft>
                <a:spcPts val="0"/>
              </a:spcAft>
              <a:buClr>
                <a:schemeClr val="lt1"/>
              </a:buClr>
              <a:buSzPts val="1000"/>
              <a:buFont typeface="IBM Plex Sans"/>
              <a:buChar char="○"/>
              <a:defRPr>
                <a:solidFill>
                  <a:schemeClr val="lt1"/>
                </a:solidFill>
              </a:defRPr>
            </a:lvl2pPr>
            <a:lvl3pPr indent="-292100" lvl="2" marL="1371600">
              <a:spcBef>
                <a:spcPts val="800"/>
              </a:spcBef>
              <a:spcAft>
                <a:spcPts val="0"/>
              </a:spcAft>
              <a:buClr>
                <a:schemeClr val="lt1"/>
              </a:buClr>
              <a:buSzPts val="1000"/>
              <a:buFont typeface="IBM Plex Sans"/>
              <a:buChar char="■"/>
              <a:defRPr>
                <a:solidFill>
                  <a:schemeClr val="lt1"/>
                </a:solidFill>
              </a:defRPr>
            </a:lvl3pPr>
            <a:lvl4pPr indent="-292100" lvl="3" marL="1828800">
              <a:spcBef>
                <a:spcPts val="800"/>
              </a:spcBef>
              <a:spcAft>
                <a:spcPts val="0"/>
              </a:spcAft>
              <a:buClr>
                <a:schemeClr val="lt1"/>
              </a:buClr>
              <a:buSzPts val="1000"/>
              <a:buFont typeface="IBM Plex Sans"/>
              <a:buChar char="●"/>
              <a:defRPr>
                <a:solidFill>
                  <a:schemeClr val="lt1"/>
                </a:solidFill>
              </a:defRPr>
            </a:lvl4pPr>
            <a:lvl5pPr indent="-292100" lvl="4" marL="2286000">
              <a:spcBef>
                <a:spcPts val="800"/>
              </a:spcBef>
              <a:spcAft>
                <a:spcPts val="0"/>
              </a:spcAft>
              <a:buClr>
                <a:schemeClr val="lt1"/>
              </a:buClr>
              <a:buSzPts val="1000"/>
              <a:buFont typeface="IBM Plex Sans"/>
              <a:buChar char="○"/>
              <a:defRPr>
                <a:solidFill>
                  <a:schemeClr val="lt1"/>
                </a:solidFill>
              </a:defRPr>
            </a:lvl5pPr>
            <a:lvl6pPr indent="-292100" lvl="5" marL="2743200">
              <a:spcBef>
                <a:spcPts val="800"/>
              </a:spcBef>
              <a:spcAft>
                <a:spcPts val="0"/>
              </a:spcAft>
              <a:buClr>
                <a:schemeClr val="lt1"/>
              </a:buClr>
              <a:buSzPts val="1000"/>
              <a:buFont typeface="IBM Plex Sans"/>
              <a:buChar char="■"/>
              <a:defRPr>
                <a:solidFill>
                  <a:schemeClr val="lt1"/>
                </a:solidFill>
              </a:defRPr>
            </a:lvl6pPr>
            <a:lvl7pPr indent="-292100" lvl="6" marL="3200400">
              <a:spcBef>
                <a:spcPts val="800"/>
              </a:spcBef>
              <a:spcAft>
                <a:spcPts val="0"/>
              </a:spcAft>
              <a:buClr>
                <a:schemeClr val="lt1"/>
              </a:buClr>
              <a:buSzPts val="1000"/>
              <a:buFont typeface="IBM Plex Sans"/>
              <a:buChar char="●"/>
              <a:defRPr>
                <a:solidFill>
                  <a:schemeClr val="lt1"/>
                </a:solidFill>
              </a:defRPr>
            </a:lvl7pPr>
            <a:lvl8pPr indent="-292100" lvl="7" marL="3657600">
              <a:spcBef>
                <a:spcPts val="800"/>
              </a:spcBef>
              <a:spcAft>
                <a:spcPts val="0"/>
              </a:spcAft>
              <a:buClr>
                <a:schemeClr val="lt1"/>
              </a:buClr>
              <a:buSzPts val="1000"/>
              <a:buFont typeface="IBM Plex Sans"/>
              <a:buChar char="○"/>
              <a:defRPr>
                <a:solidFill>
                  <a:schemeClr val="lt1"/>
                </a:solidFill>
              </a:defRPr>
            </a:lvl8pPr>
            <a:lvl9pPr indent="-292100" lvl="8" marL="4114800">
              <a:spcBef>
                <a:spcPts val="800"/>
              </a:spcBef>
              <a:spcAft>
                <a:spcPts val="800"/>
              </a:spcAft>
              <a:buClr>
                <a:schemeClr val="lt1"/>
              </a:buClr>
              <a:buSzPts val="1000"/>
              <a:buFont typeface="IBM Plex Sans"/>
              <a:buChar char="■"/>
              <a:defRPr>
                <a:solidFill>
                  <a:schemeClr val="lt1"/>
                </a:solidFill>
              </a:defRPr>
            </a:lvl9pPr>
          </a:lstStyle>
          <a:p/>
        </p:txBody>
      </p:sp>
      <p:sp>
        <p:nvSpPr>
          <p:cNvPr id="556" name="Google Shape;556;p112"/>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557" name="Google Shape;557;p112"/>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558" name="Google Shape;558;p112"/>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559" name="Google Shape;559;p112"/>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5000"/>
              <a:buFont typeface="IBM Plex Sans"/>
              <a:buNone/>
              <a:defRPr sz="5000">
                <a:solidFill>
                  <a:schemeClr val="lt1"/>
                </a:solidFill>
              </a:defRPr>
            </a:lvl1pPr>
            <a:lvl2pPr lvl="1" algn="ctr">
              <a:spcBef>
                <a:spcPts val="800"/>
              </a:spcBef>
              <a:spcAft>
                <a:spcPts val="0"/>
              </a:spcAft>
              <a:buClr>
                <a:schemeClr val="lt1"/>
              </a:buClr>
              <a:buSzPts val="5000"/>
              <a:buFont typeface="IBM Plex Sans"/>
              <a:buNone/>
              <a:defRPr sz="5000">
                <a:solidFill>
                  <a:schemeClr val="lt1"/>
                </a:solidFill>
              </a:defRPr>
            </a:lvl2pPr>
            <a:lvl3pPr lvl="2" algn="ctr">
              <a:spcBef>
                <a:spcPts val="800"/>
              </a:spcBef>
              <a:spcAft>
                <a:spcPts val="0"/>
              </a:spcAft>
              <a:buClr>
                <a:schemeClr val="lt1"/>
              </a:buClr>
              <a:buSzPts val="5000"/>
              <a:buFont typeface="IBM Plex Sans"/>
              <a:buNone/>
              <a:defRPr sz="5000">
                <a:solidFill>
                  <a:schemeClr val="lt1"/>
                </a:solidFill>
              </a:defRPr>
            </a:lvl3pPr>
            <a:lvl4pPr lvl="3" algn="ctr">
              <a:spcBef>
                <a:spcPts val="800"/>
              </a:spcBef>
              <a:spcAft>
                <a:spcPts val="0"/>
              </a:spcAft>
              <a:buClr>
                <a:schemeClr val="lt1"/>
              </a:buClr>
              <a:buSzPts val="5000"/>
              <a:buFont typeface="IBM Plex Sans"/>
              <a:buNone/>
              <a:defRPr sz="5000">
                <a:solidFill>
                  <a:schemeClr val="lt1"/>
                </a:solidFill>
              </a:defRPr>
            </a:lvl4pPr>
            <a:lvl5pPr lvl="4" algn="ctr">
              <a:spcBef>
                <a:spcPts val="800"/>
              </a:spcBef>
              <a:spcAft>
                <a:spcPts val="0"/>
              </a:spcAft>
              <a:buClr>
                <a:schemeClr val="lt1"/>
              </a:buClr>
              <a:buSzPts val="5000"/>
              <a:buFont typeface="IBM Plex Sans"/>
              <a:buNone/>
              <a:defRPr sz="5000">
                <a:solidFill>
                  <a:schemeClr val="lt1"/>
                </a:solidFill>
              </a:defRPr>
            </a:lvl5pPr>
            <a:lvl6pPr lvl="5" algn="ctr">
              <a:spcBef>
                <a:spcPts val="800"/>
              </a:spcBef>
              <a:spcAft>
                <a:spcPts val="0"/>
              </a:spcAft>
              <a:buClr>
                <a:schemeClr val="lt1"/>
              </a:buClr>
              <a:buSzPts val="5000"/>
              <a:buFont typeface="IBM Plex Sans"/>
              <a:buNone/>
              <a:defRPr sz="5000">
                <a:solidFill>
                  <a:schemeClr val="lt1"/>
                </a:solidFill>
              </a:defRPr>
            </a:lvl6pPr>
            <a:lvl7pPr lvl="6" algn="ctr">
              <a:spcBef>
                <a:spcPts val="800"/>
              </a:spcBef>
              <a:spcAft>
                <a:spcPts val="0"/>
              </a:spcAft>
              <a:buClr>
                <a:schemeClr val="lt1"/>
              </a:buClr>
              <a:buSzPts val="5000"/>
              <a:buFont typeface="IBM Plex Sans"/>
              <a:buNone/>
              <a:defRPr sz="5000">
                <a:solidFill>
                  <a:schemeClr val="lt1"/>
                </a:solidFill>
              </a:defRPr>
            </a:lvl7pPr>
            <a:lvl8pPr lvl="7" algn="ctr">
              <a:spcBef>
                <a:spcPts val="800"/>
              </a:spcBef>
              <a:spcAft>
                <a:spcPts val="0"/>
              </a:spcAft>
              <a:buClr>
                <a:schemeClr val="lt1"/>
              </a:buClr>
              <a:buSzPts val="5000"/>
              <a:buFont typeface="IBM Plex Sans"/>
              <a:buNone/>
              <a:defRPr sz="5000">
                <a:solidFill>
                  <a:schemeClr val="lt1"/>
                </a:solidFill>
              </a:defRPr>
            </a:lvl8pPr>
            <a:lvl9pPr lvl="8" algn="ctr">
              <a:spcBef>
                <a:spcPts val="800"/>
              </a:spcBef>
              <a:spcAft>
                <a:spcPts val="800"/>
              </a:spcAft>
              <a:buClr>
                <a:schemeClr val="lt1"/>
              </a:buClr>
              <a:buSzPts val="5000"/>
              <a:buFont typeface="IBM Plex Sans"/>
              <a:buNone/>
              <a:defRPr sz="5000">
                <a:solidFill>
                  <a:schemeClr val="lt1"/>
                </a:solidFill>
              </a:defRPr>
            </a:lvl9pPr>
          </a:lstStyle>
          <a:p/>
        </p:txBody>
      </p:sp>
      <p:sp>
        <p:nvSpPr>
          <p:cNvPr id="560" name="Google Shape;560;p112"/>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561" name="Google Shape;561;p112"/>
          <p:cNvSpPr txBox="1"/>
          <p:nvPr>
            <p:ph type="title"/>
          </p:nvPr>
        </p:nvSpPr>
        <p:spPr>
          <a:xfrm>
            <a:off x="436725" y="1368694"/>
            <a:ext cx="4182300" cy="653100"/>
          </a:xfrm>
          <a:prstGeom prst="rect">
            <a:avLst/>
          </a:prstGeom>
        </p:spPr>
        <p:txBody>
          <a:bodyPr anchorCtr="0" anchor="ctr" bIns="0" lIns="0" spcFirstLastPara="1" rIns="0" wrap="square" tIns="0">
            <a:normAutofit/>
          </a:bodyPr>
          <a:lstStyle>
            <a:lvl1pPr lvl="0">
              <a:spcBef>
                <a:spcPts val="0"/>
              </a:spcBef>
              <a:spcAft>
                <a:spcPts val="0"/>
              </a:spcAft>
              <a:buNone/>
              <a:defRPr sz="19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562" name="Google Shape;562;p112"/>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900"/>
              <a:buNone/>
              <a:defRPr sz="900">
                <a:solidFill>
                  <a:schemeClr val="lt1"/>
                </a:solidFill>
                <a:latin typeface="IBM Plex Sans"/>
                <a:ea typeface="IBM Plex Sans"/>
                <a:cs typeface="IBM Plex Sans"/>
                <a:sym typeface="IBM Plex Sans"/>
              </a:defRPr>
            </a:lvl1pPr>
            <a:lvl2pPr lvl="1" algn="r">
              <a:buClr>
                <a:schemeClr val="lt1"/>
              </a:buClr>
              <a:buSzPts val="900"/>
              <a:buNone/>
              <a:defRPr sz="900">
                <a:solidFill>
                  <a:schemeClr val="lt1"/>
                </a:solidFill>
                <a:latin typeface="IBM Plex Sans"/>
                <a:ea typeface="IBM Plex Sans"/>
                <a:cs typeface="IBM Plex Sans"/>
                <a:sym typeface="IBM Plex Sans"/>
              </a:defRPr>
            </a:lvl2pPr>
            <a:lvl3pPr lvl="2" algn="r">
              <a:buClr>
                <a:schemeClr val="lt1"/>
              </a:buClr>
              <a:buSzPts val="900"/>
              <a:buNone/>
              <a:defRPr sz="900">
                <a:solidFill>
                  <a:schemeClr val="lt1"/>
                </a:solidFill>
                <a:latin typeface="IBM Plex Sans"/>
                <a:ea typeface="IBM Plex Sans"/>
                <a:cs typeface="IBM Plex Sans"/>
                <a:sym typeface="IBM Plex Sans"/>
              </a:defRPr>
            </a:lvl3pPr>
            <a:lvl4pPr lvl="3" algn="r">
              <a:buClr>
                <a:schemeClr val="lt1"/>
              </a:buClr>
              <a:buSzPts val="900"/>
              <a:buNone/>
              <a:defRPr sz="900">
                <a:solidFill>
                  <a:schemeClr val="lt1"/>
                </a:solidFill>
                <a:latin typeface="IBM Plex Sans"/>
                <a:ea typeface="IBM Plex Sans"/>
                <a:cs typeface="IBM Plex Sans"/>
                <a:sym typeface="IBM Plex Sans"/>
              </a:defRPr>
            </a:lvl4pPr>
            <a:lvl5pPr lvl="4" algn="r">
              <a:buClr>
                <a:schemeClr val="lt1"/>
              </a:buClr>
              <a:buSzPts val="900"/>
              <a:buNone/>
              <a:defRPr sz="900">
                <a:solidFill>
                  <a:schemeClr val="lt1"/>
                </a:solidFill>
                <a:latin typeface="IBM Plex Sans"/>
                <a:ea typeface="IBM Plex Sans"/>
                <a:cs typeface="IBM Plex Sans"/>
                <a:sym typeface="IBM Plex Sans"/>
              </a:defRPr>
            </a:lvl5pPr>
            <a:lvl6pPr lvl="5" algn="r">
              <a:buClr>
                <a:schemeClr val="lt1"/>
              </a:buClr>
              <a:buSzPts val="900"/>
              <a:buNone/>
              <a:defRPr sz="900">
                <a:solidFill>
                  <a:schemeClr val="lt1"/>
                </a:solidFill>
                <a:latin typeface="IBM Plex Sans"/>
                <a:ea typeface="IBM Plex Sans"/>
                <a:cs typeface="IBM Plex Sans"/>
                <a:sym typeface="IBM Plex Sans"/>
              </a:defRPr>
            </a:lvl6pPr>
            <a:lvl7pPr lvl="6" algn="r">
              <a:buClr>
                <a:schemeClr val="lt1"/>
              </a:buClr>
              <a:buSzPts val="900"/>
              <a:buNone/>
              <a:defRPr sz="900">
                <a:solidFill>
                  <a:schemeClr val="lt1"/>
                </a:solidFill>
                <a:latin typeface="IBM Plex Sans"/>
                <a:ea typeface="IBM Plex Sans"/>
                <a:cs typeface="IBM Plex Sans"/>
                <a:sym typeface="IBM Plex Sans"/>
              </a:defRPr>
            </a:lvl7pPr>
            <a:lvl8pPr lvl="7" algn="r">
              <a:buClr>
                <a:schemeClr val="lt1"/>
              </a:buClr>
              <a:buSzPts val="900"/>
              <a:buNone/>
              <a:defRPr sz="900">
                <a:solidFill>
                  <a:schemeClr val="lt1"/>
                </a:solidFill>
                <a:latin typeface="IBM Plex Sans"/>
                <a:ea typeface="IBM Plex Sans"/>
                <a:cs typeface="IBM Plex Sans"/>
                <a:sym typeface="IBM Plex Sans"/>
              </a:defRPr>
            </a:lvl8pPr>
            <a:lvl9pPr lvl="8" algn="r">
              <a:buClr>
                <a:schemeClr val="lt1"/>
              </a:buClr>
              <a:buSzPts val="900"/>
              <a:buNone/>
              <a:defRPr sz="900">
                <a:solidFill>
                  <a:schemeClr val="lt1"/>
                </a:solidFill>
                <a:latin typeface="IBM Plex Sans"/>
                <a:ea typeface="IBM Plex Sans"/>
                <a:cs typeface="IBM Plex Sans"/>
                <a:sym typeface="IBM Plex Sans"/>
              </a:defRPr>
            </a:lvl9pPr>
          </a:lstStyle>
          <a:p>
            <a:pPr indent="-57150" lvl="0" marL="0" rtl="0" algn="r">
              <a:spcBef>
                <a:spcPts val="0"/>
              </a:spcBef>
              <a:spcAft>
                <a:spcPts val="0"/>
              </a:spcAft>
              <a:buClr>
                <a:schemeClr val="lt1"/>
              </a:buClr>
              <a:buSzPts val="900"/>
              <a:buFont typeface="IBM Plex Sans"/>
              <a:buNone/>
            </a:pPr>
            <a:fld id="{00000000-1234-1234-1234-123412341234}" type="slidenum">
              <a:rPr lang="en"/>
              <a:t>‹#›</a:t>
            </a:fld>
            <a:endParaRPr/>
          </a:p>
        </p:txBody>
      </p:sp>
      <p:sp>
        <p:nvSpPr>
          <p:cNvPr id="563" name="Google Shape;563;p112"/>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900"/>
              <a:buFont typeface="IBM Plex Sans"/>
              <a:buNone/>
              <a:defRPr sz="900">
                <a:solidFill>
                  <a:schemeClr val="lt1"/>
                </a:solidFill>
              </a:defRPr>
            </a:lvl1pPr>
            <a:lvl2pPr lvl="1" algn="r">
              <a:spcBef>
                <a:spcPts val="800"/>
              </a:spcBef>
              <a:spcAft>
                <a:spcPts val="0"/>
              </a:spcAft>
              <a:buClr>
                <a:schemeClr val="lt1"/>
              </a:buClr>
              <a:buSzPts val="900"/>
              <a:buFont typeface="IBM Plex Sans"/>
              <a:buNone/>
              <a:defRPr sz="900">
                <a:solidFill>
                  <a:schemeClr val="lt1"/>
                </a:solidFill>
              </a:defRPr>
            </a:lvl2pPr>
            <a:lvl3pPr lvl="2" algn="r">
              <a:spcBef>
                <a:spcPts val="800"/>
              </a:spcBef>
              <a:spcAft>
                <a:spcPts val="0"/>
              </a:spcAft>
              <a:buClr>
                <a:schemeClr val="lt1"/>
              </a:buClr>
              <a:buSzPts val="900"/>
              <a:buFont typeface="IBM Plex Sans"/>
              <a:buNone/>
              <a:defRPr sz="900">
                <a:solidFill>
                  <a:schemeClr val="lt1"/>
                </a:solidFill>
              </a:defRPr>
            </a:lvl3pPr>
            <a:lvl4pPr lvl="3" algn="r">
              <a:spcBef>
                <a:spcPts val="800"/>
              </a:spcBef>
              <a:spcAft>
                <a:spcPts val="0"/>
              </a:spcAft>
              <a:buClr>
                <a:schemeClr val="lt1"/>
              </a:buClr>
              <a:buSzPts val="900"/>
              <a:buFont typeface="IBM Plex Sans"/>
              <a:buNone/>
              <a:defRPr sz="900">
                <a:solidFill>
                  <a:schemeClr val="lt1"/>
                </a:solidFill>
              </a:defRPr>
            </a:lvl4pPr>
            <a:lvl5pPr lvl="4" algn="r">
              <a:spcBef>
                <a:spcPts val="800"/>
              </a:spcBef>
              <a:spcAft>
                <a:spcPts val="0"/>
              </a:spcAft>
              <a:buClr>
                <a:schemeClr val="lt1"/>
              </a:buClr>
              <a:buSzPts val="900"/>
              <a:buFont typeface="IBM Plex Sans"/>
              <a:buNone/>
              <a:defRPr sz="900">
                <a:solidFill>
                  <a:schemeClr val="lt1"/>
                </a:solidFill>
              </a:defRPr>
            </a:lvl5pPr>
            <a:lvl6pPr lvl="5" algn="r">
              <a:spcBef>
                <a:spcPts val="800"/>
              </a:spcBef>
              <a:spcAft>
                <a:spcPts val="0"/>
              </a:spcAft>
              <a:buClr>
                <a:schemeClr val="lt1"/>
              </a:buClr>
              <a:buSzPts val="900"/>
              <a:buFont typeface="IBM Plex Sans"/>
              <a:buNone/>
              <a:defRPr sz="900">
                <a:solidFill>
                  <a:schemeClr val="lt1"/>
                </a:solidFill>
              </a:defRPr>
            </a:lvl6pPr>
            <a:lvl7pPr lvl="6" algn="r">
              <a:spcBef>
                <a:spcPts val="800"/>
              </a:spcBef>
              <a:spcAft>
                <a:spcPts val="0"/>
              </a:spcAft>
              <a:buClr>
                <a:schemeClr val="lt1"/>
              </a:buClr>
              <a:buSzPts val="900"/>
              <a:buFont typeface="IBM Plex Sans"/>
              <a:buNone/>
              <a:defRPr sz="900">
                <a:solidFill>
                  <a:schemeClr val="lt1"/>
                </a:solidFill>
              </a:defRPr>
            </a:lvl7pPr>
            <a:lvl8pPr lvl="7" algn="r">
              <a:spcBef>
                <a:spcPts val="800"/>
              </a:spcBef>
              <a:spcAft>
                <a:spcPts val="0"/>
              </a:spcAft>
              <a:buClr>
                <a:schemeClr val="lt1"/>
              </a:buClr>
              <a:buSzPts val="900"/>
              <a:buFont typeface="IBM Plex Sans"/>
              <a:buNone/>
              <a:defRPr sz="900">
                <a:solidFill>
                  <a:schemeClr val="lt1"/>
                </a:solidFill>
              </a:defRPr>
            </a:lvl8pPr>
            <a:lvl9pPr lvl="8" algn="r">
              <a:spcBef>
                <a:spcPts val="800"/>
              </a:spcBef>
              <a:spcAft>
                <a:spcPts val="800"/>
              </a:spcAft>
              <a:buClr>
                <a:schemeClr val="lt1"/>
              </a:buClr>
              <a:buSzPts val="900"/>
              <a:buFont typeface="IBM Plex Sans"/>
              <a:buNone/>
              <a:defRPr sz="900">
                <a:solidFill>
                  <a:schemeClr val="lt1"/>
                </a:solidFill>
              </a:defRPr>
            </a:lvl9pPr>
          </a:lstStyle>
          <a:p/>
        </p:txBody>
      </p:sp>
      <p:sp>
        <p:nvSpPr>
          <p:cNvPr id="564" name="Google Shape;564;p112"/>
          <p:cNvSpPr txBox="1"/>
          <p:nvPr>
            <p:ph idx="14" type="subTitle"/>
          </p:nvPr>
        </p:nvSpPr>
        <p:spPr>
          <a:xfrm>
            <a:off x="436725" y="256333"/>
            <a:ext cx="1893000" cy="254100"/>
          </a:xfrm>
          <a:prstGeom prst="rect">
            <a:avLst/>
          </a:prstGeom>
        </p:spPr>
        <p:txBody>
          <a:bodyPr anchorCtr="0" anchor="t" bIns="0" lIns="0" spcFirstLastPara="1" rIns="94800" wrap="square" tIns="0">
            <a:spAutoFit/>
          </a:bodyPr>
          <a:lstStyle>
            <a:lvl1pPr lvl="0">
              <a:spcBef>
                <a:spcPts val="0"/>
              </a:spcBef>
              <a:spcAft>
                <a:spcPts val="0"/>
              </a:spcAft>
              <a:buClr>
                <a:schemeClr val="lt1"/>
              </a:buClr>
              <a:buSzPts val="900"/>
              <a:buFont typeface="IBM Plex Sans"/>
              <a:buNone/>
              <a:defRPr sz="900">
                <a:solidFill>
                  <a:schemeClr val="lt1"/>
                </a:solidFill>
              </a:defRPr>
            </a:lvl1pPr>
            <a:lvl2pPr lvl="1">
              <a:spcBef>
                <a:spcPts val="800"/>
              </a:spcBef>
              <a:spcAft>
                <a:spcPts val="0"/>
              </a:spcAft>
              <a:buClr>
                <a:schemeClr val="lt1"/>
              </a:buClr>
              <a:buSzPts val="900"/>
              <a:buFont typeface="IBM Plex Sans"/>
              <a:buNone/>
              <a:defRPr sz="900">
                <a:solidFill>
                  <a:schemeClr val="lt1"/>
                </a:solidFill>
              </a:defRPr>
            </a:lvl2pPr>
            <a:lvl3pPr lvl="2">
              <a:spcBef>
                <a:spcPts val="800"/>
              </a:spcBef>
              <a:spcAft>
                <a:spcPts val="0"/>
              </a:spcAft>
              <a:buClr>
                <a:schemeClr val="lt1"/>
              </a:buClr>
              <a:buSzPts val="900"/>
              <a:buFont typeface="IBM Plex Sans"/>
              <a:buNone/>
              <a:defRPr sz="900">
                <a:solidFill>
                  <a:schemeClr val="lt1"/>
                </a:solidFill>
              </a:defRPr>
            </a:lvl3pPr>
            <a:lvl4pPr lvl="3">
              <a:spcBef>
                <a:spcPts val="800"/>
              </a:spcBef>
              <a:spcAft>
                <a:spcPts val="0"/>
              </a:spcAft>
              <a:buClr>
                <a:schemeClr val="lt1"/>
              </a:buClr>
              <a:buSzPts val="900"/>
              <a:buFont typeface="IBM Plex Sans"/>
              <a:buNone/>
              <a:defRPr sz="900">
                <a:solidFill>
                  <a:schemeClr val="lt1"/>
                </a:solidFill>
              </a:defRPr>
            </a:lvl4pPr>
            <a:lvl5pPr lvl="4">
              <a:spcBef>
                <a:spcPts val="800"/>
              </a:spcBef>
              <a:spcAft>
                <a:spcPts val="0"/>
              </a:spcAft>
              <a:buClr>
                <a:schemeClr val="lt1"/>
              </a:buClr>
              <a:buSzPts val="900"/>
              <a:buFont typeface="IBM Plex Sans"/>
              <a:buNone/>
              <a:defRPr sz="900">
                <a:solidFill>
                  <a:schemeClr val="lt1"/>
                </a:solidFill>
              </a:defRPr>
            </a:lvl5pPr>
            <a:lvl6pPr lvl="5">
              <a:spcBef>
                <a:spcPts val="800"/>
              </a:spcBef>
              <a:spcAft>
                <a:spcPts val="0"/>
              </a:spcAft>
              <a:buClr>
                <a:schemeClr val="lt1"/>
              </a:buClr>
              <a:buSzPts val="900"/>
              <a:buFont typeface="IBM Plex Sans"/>
              <a:buNone/>
              <a:defRPr sz="900">
                <a:solidFill>
                  <a:schemeClr val="lt1"/>
                </a:solidFill>
              </a:defRPr>
            </a:lvl6pPr>
            <a:lvl7pPr lvl="6">
              <a:spcBef>
                <a:spcPts val="800"/>
              </a:spcBef>
              <a:spcAft>
                <a:spcPts val="0"/>
              </a:spcAft>
              <a:buClr>
                <a:schemeClr val="lt1"/>
              </a:buClr>
              <a:buSzPts val="900"/>
              <a:buFont typeface="IBM Plex Sans"/>
              <a:buNone/>
              <a:defRPr sz="900">
                <a:solidFill>
                  <a:schemeClr val="lt1"/>
                </a:solidFill>
              </a:defRPr>
            </a:lvl7pPr>
            <a:lvl8pPr lvl="7">
              <a:spcBef>
                <a:spcPts val="800"/>
              </a:spcBef>
              <a:spcAft>
                <a:spcPts val="0"/>
              </a:spcAft>
              <a:buClr>
                <a:schemeClr val="lt1"/>
              </a:buClr>
              <a:buSzPts val="900"/>
              <a:buFont typeface="IBM Plex Sans"/>
              <a:buNone/>
              <a:defRPr sz="900">
                <a:solidFill>
                  <a:schemeClr val="lt1"/>
                </a:solidFill>
              </a:defRPr>
            </a:lvl8pPr>
            <a:lvl9pPr lvl="8">
              <a:spcBef>
                <a:spcPts val="800"/>
              </a:spcBef>
              <a:spcAft>
                <a:spcPts val="800"/>
              </a:spcAft>
              <a:buClr>
                <a:schemeClr val="lt1"/>
              </a:buClr>
              <a:buSzPts val="900"/>
              <a:buFont typeface="IBM Plex Sans"/>
              <a:buNone/>
              <a:defRPr sz="900">
                <a:solidFill>
                  <a:schemeClr val="l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565" name="Shape 565"/>
        <p:cNvGrpSpPr/>
        <p:nvPr/>
      </p:nvGrpSpPr>
      <p:grpSpPr>
        <a:xfrm>
          <a:off x="0" y="0"/>
          <a:ext cx="0" cy="0"/>
          <a:chOff x="0" y="0"/>
          <a:chExt cx="0" cy="0"/>
        </a:xfrm>
      </p:grpSpPr>
      <p:sp>
        <p:nvSpPr>
          <p:cNvPr id="566" name="Google Shape;566;p113"/>
          <p:cNvSpPr txBox="1"/>
          <p:nvPr>
            <p:ph idx="12" type="sldNum"/>
          </p:nvPr>
        </p:nvSpPr>
        <p:spPr>
          <a:xfrm>
            <a:off x="8572500" y="5080004"/>
            <a:ext cx="571500" cy="635100"/>
          </a:xfrm>
          <a:prstGeom prst="rect">
            <a:avLst/>
          </a:prstGeom>
          <a:noFill/>
          <a:ln>
            <a:noFill/>
          </a:ln>
        </p:spPr>
        <p:txBody>
          <a:bodyPr anchorCtr="0" anchor="t" bIns="71275" lIns="71275" spcFirstLastPara="1" rIns="71275" wrap="square" tIns="712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11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568" name="Google Shape;568;p11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2" name="Shape 572"/>
        <p:cNvGrpSpPr/>
        <p:nvPr/>
      </p:nvGrpSpPr>
      <p:grpSpPr>
        <a:xfrm>
          <a:off x="0" y="0"/>
          <a:ext cx="0" cy="0"/>
          <a:chOff x="0" y="0"/>
          <a:chExt cx="0" cy="0"/>
        </a:xfrm>
      </p:grpSpPr>
      <p:pic>
        <p:nvPicPr>
          <p:cNvPr id="573" name="Google Shape;573;p115"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574" name="Google Shape;574;p115"/>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575" name="Google Shape;575;p115"/>
          <p:cNvSpPr/>
          <p:nvPr/>
        </p:nvSpPr>
        <p:spPr>
          <a:xfrm>
            <a:off x="984762" y="635750"/>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576" name="Google Shape;576;p115"/>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77" name="Google Shape;577;p115"/>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578" name="Shape 578"/>
        <p:cNvGrpSpPr/>
        <p:nvPr/>
      </p:nvGrpSpPr>
      <p:grpSpPr>
        <a:xfrm>
          <a:off x="0" y="0"/>
          <a:ext cx="0" cy="0"/>
          <a:chOff x="0" y="0"/>
          <a:chExt cx="0" cy="0"/>
        </a:xfrm>
      </p:grpSpPr>
      <p:pic>
        <p:nvPicPr>
          <p:cNvPr id="579" name="Google Shape;579;p116"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580" name="Google Shape;580;p116"/>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581" name="Google Shape;581;p116"/>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82" name="Google Shape;582;p116"/>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583" name="Shape 583"/>
        <p:cNvGrpSpPr/>
        <p:nvPr/>
      </p:nvGrpSpPr>
      <p:grpSpPr>
        <a:xfrm>
          <a:off x="0" y="0"/>
          <a:ext cx="0" cy="0"/>
          <a:chOff x="0" y="0"/>
          <a:chExt cx="0" cy="0"/>
        </a:xfrm>
      </p:grpSpPr>
      <p:pic>
        <p:nvPicPr>
          <p:cNvPr id="584" name="Google Shape;584;p117" title="Mesh Holographic Gradients - Dark Gradient 22.png"/>
          <p:cNvPicPr preferRelativeResize="0"/>
          <p:nvPr/>
        </p:nvPicPr>
        <p:blipFill>
          <a:blip r:embed="rId2">
            <a:alphaModFix/>
          </a:blip>
          <a:stretch>
            <a:fillRect/>
          </a:stretch>
        </p:blipFill>
        <p:spPr>
          <a:xfrm>
            <a:off x="0" y="0"/>
            <a:ext cx="9144023" cy="5143501"/>
          </a:xfrm>
          <a:prstGeom prst="rect">
            <a:avLst/>
          </a:prstGeom>
          <a:noFill/>
          <a:ln>
            <a:noFill/>
          </a:ln>
        </p:spPr>
      </p:pic>
      <p:sp>
        <p:nvSpPr>
          <p:cNvPr id="585" name="Google Shape;585;p117"/>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586" name="Shape 586"/>
        <p:cNvGrpSpPr/>
        <p:nvPr/>
      </p:nvGrpSpPr>
      <p:grpSpPr>
        <a:xfrm>
          <a:off x="0" y="0"/>
          <a:ext cx="0" cy="0"/>
          <a:chOff x="0" y="0"/>
          <a:chExt cx="0" cy="0"/>
        </a:xfrm>
      </p:grpSpPr>
      <p:grpSp>
        <p:nvGrpSpPr>
          <p:cNvPr id="587" name="Google Shape;587;p118"/>
          <p:cNvGrpSpPr/>
          <p:nvPr/>
        </p:nvGrpSpPr>
        <p:grpSpPr>
          <a:xfrm>
            <a:off x="0" y="-1"/>
            <a:ext cx="9144000" cy="5143504"/>
            <a:chOff x="0" y="-2"/>
            <a:chExt cx="12192000" cy="6858005"/>
          </a:xfrm>
        </p:grpSpPr>
        <p:pic>
          <p:nvPicPr>
            <p:cNvPr id="588" name="Google Shape;588;p118"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589" name="Google Shape;589;p118"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590" name="Google Shape;590;p118"/>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591" name="Google Shape;591;p118"/>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592" name="Google Shape;592;p118"/>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3" name="Shape 593"/>
        <p:cNvGrpSpPr/>
        <p:nvPr/>
      </p:nvGrpSpPr>
      <p:grpSpPr>
        <a:xfrm>
          <a:off x="0" y="0"/>
          <a:ext cx="0" cy="0"/>
          <a:chOff x="0" y="0"/>
          <a:chExt cx="0" cy="0"/>
        </a:xfrm>
      </p:grpSpPr>
      <p:sp>
        <p:nvSpPr>
          <p:cNvPr id="594" name="Google Shape;594;p11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95" name="Google Shape;595;p119"/>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596" name="Shape 596"/>
        <p:cNvGrpSpPr/>
        <p:nvPr/>
      </p:nvGrpSpPr>
      <p:grpSpPr>
        <a:xfrm>
          <a:off x="0" y="0"/>
          <a:ext cx="0" cy="0"/>
          <a:chOff x="0" y="0"/>
          <a:chExt cx="0" cy="0"/>
        </a:xfrm>
      </p:grpSpPr>
      <p:sp>
        <p:nvSpPr>
          <p:cNvPr id="597" name="Google Shape;597;p12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98" name="Google Shape;598;p120"/>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599" name="Google Shape;599;p120"/>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0" name="Shape 600"/>
        <p:cNvGrpSpPr/>
        <p:nvPr/>
      </p:nvGrpSpPr>
      <p:grpSpPr>
        <a:xfrm>
          <a:off x="0" y="0"/>
          <a:ext cx="0" cy="0"/>
          <a:chOff x="0" y="0"/>
          <a:chExt cx="0" cy="0"/>
        </a:xfrm>
      </p:grpSpPr>
      <p:sp>
        <p:nvSpPr>
          <p:cNvPr id="601" name="Google Shape;601;p12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602" name="Shape 602"/>
        <p:cNvGrpSpPr/>
        <p:nvPr/>
      </p:nvGrpSpPr>
      <p:grpSpPr>
        <a:xfrm>
          <a:off x="0" y="0"/>
          <a:ext cx="0" cy="0"/>
          <a:chOff x="0" y="0"/>
          <a:chExt cx="0" cy="0"/>
        </a:xfrm>
      </p:grpSpPr>
      <p:sp>
        <p:nvSpPr>
          <p:cNvPr id="603" name="Google Shape;603;p122"/>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04" name="Google Shape;604;p122"/>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05" name="Shape 605"/>
        <p:cNvGrpSpPr/>
        <p:nvPr/>
      </p:nvGrpSpPr>
      <p:grpSpPr>
        <a:xfrm>
          <a:off x="0" y="0"/>
          <a:ext cx="0" cy="0"/>
          <a:chOff x="0" y="0"/>
          <a:chExt cx="0" cy="0"/>
        </a:xfrm>
      </p:grpSpPr>
      <p:sp>
        <p:nvSpPr>
          <p:cNvPr id="606" name="Google Shape;606;p123"/>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607" name="Shape 607"/>
        <p:cNvGrpSpPr/>
        <p:nvPr/>
      </p:nvGrpSpPr>
      <p:grpSpPr>
        <a:xfrm>
          <a:off x="0" y="0"/>
          <a:ext cx="0" cy="0"/>
          <a:chOff x="0" y="0"/>
          <a:chExt cx="0" cy="0"/>
        </a:xfrm>
      </p:grpSpPr>
      <p:sp>
        <p:nvSpPr>
          <p:cNvPr id="608" name="Google Shape;608;p124"/>
          <p:cNvSpPr/>
          <p:nvPr/>
        </p:nvSpPr>
        <p:spPr>
          <a:xfrm>
            <a:off x="4572000" y="508000"/>
            <a:ext cx="4114800" cy="46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24"/>
          <p:cNvSpPr txBox="1"/>
          <p:nvPr>
            <p:ph idx="1" type="body"/>
          </p:nvPr>
        </p:nvSpPr>
        <p:spPr>
          <a:xfrm>
            <a:off x="4572000" y="508000"/>
            <a:ext cx="4114800" cy="46989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800"/>
              </a:spcBef>
              <a:spcAft>
                <a:spcPts val="0"/>
              </a:spcAft>
              <a:buClr>
                <a:schemeClr val="accent1"/>
              </a:buClr>
              <a:buSzPts val="1400"/>
              <a:buChar char="○"/>
              <a:defRPr>
                <a:solidFill>
                  <a:schemeClr val="accent1"/>
                </a:solidFill>
              </a:defRPr>
            </a:lvl2pPr>
            <a:lvl3pPr indent="-317500" lvl="2" marL="1371600">
              <a:spcBef>
                <a:spcPts val="800"/>
              </a:spcBef>
              <a:spcAft>
                <a:spcPts val="0"/>
              </a:spcAft>
              <a:buClr>
                <a:schemeClr val="accent1"/>
              </a:buClr>
              <a:buSzPts val="1400"/>
              <a:buChar char="■"/>
              <a:defRPr>
                <a:solidFill>
                  <a:schemeClr val="accent1"/>
                </a:solidFill>
              </a:defRPr>
            </a:lvl3pPr>
            <a:lvl4pPr indent="-317500" lvl="3" marL="1828800">
              <a:spcBef>
                <a:spcPts val="800"/>
              </a:spcBef>
              <a:spcAft>
                <a:spcPts val="0"/>
              </a:spcAft>
              <a:buClr>
                <a:schemeClr val="accent1"/>
              </a:buClr>
              <a:buSzPts val="1400"/>
              <a:buChar char="●"/>
              <a:defRPr>
                <a:solidFill>
                  <a:schemeClr val="accent1"/>
                </a:solidFill>
              </a:defRPr>
            </a:lvl4pPr>
            <a:lvl5pPr indent="-317500" lvl="4" marL="2286000">
              <a:spcBef>
                <a:spcPts val="800"/>
              </a:spcBef>
              <a:spcAft>
                <a:spcPts val="0"/>
              </a:spcAft>
              <a:buClr>
                <a:schemeClr val="accent1"/>
              </a:buClr>
              <a:buSzPts val="1400"/>
              <a:buChar char="○"/>
              <a:defRPr>
                <a:solidFill>
                  <a:schemeClr val="accent1"/>
                </a:solidFill>
              </a:defRPr>
            </a:lvl5pPr>
            <a:lvl6pPr indent="-317500" lvl="5" marL="2743200">
              <a:spcBef>
                <a:spcPts val="800"/>
              </a:spcBef>
              <a:spcAft>
                <a:spcPts val="0"/>
              </a:spcAft>
              <a:buClr>
                <a:schemeClr val="accent1"/>
              </a:buClr>
              <a:buSzPts val="1400"/>
              <a:buChar char="■"/>
              <a:defRPr>
                <a:solidFill>
                  <a:schemeClr val="accent1"/>
                </a:solidFill>
              </a:defRPr>
            </a:lvl6pPr>
            <a:lvl7pPr indent="-317500" lvl="6" marL="3200400">
              <a:spcBef>
                <a:spcPts val="800"/>
              </a:spcBef>
              <a:spcAft>
                <a:spcPts val="0"/>
              </a:spcAft>
              <a:buClr>
                <a:schemeClr val="accent1"/>
              </a:buClr>
              <a:buSzPts val="1400"/>
              <a:buChar char="●"/>
              <a:defRPr>
                <a:solidFill>
                  <a:schemeClr val="accent1"/>
                </a:solidFill>
              </a:defRPr>
            </a:lvl7pPr>
            <a:lvl8pPr indent="-317500" lvl="7" marL="3657600">
              <a:spcBef>
                <a:spcPts val="800"/>
              </a:spcBef>
              <a:spcAft>
                <a:spcPts val="0"/>
              </a:spcAft>
              <a:buClr>
                <a:schemeClr val="accent1"/>
              </a:buClr>
              <a:buSzPts val="1400"/>
              <a:buChar char="○"/>
              <a:defRPr>
                <a:solidFill>
                  <a:schemeClr val="accent1"/>
                </a:solidFill>
              </a:defRPr>
            </a:lvl8pPr>
            <a:lvl9pPr indent="-317500" lvl="8" marL="4114800">
              <a:spcBef>
                <a:spcPts val="800"/>
              </a:spcBef>
              <a:spcAft>
                <a:spcPts val="800"/>
              </a:spcAft>
              <a:buClr>
                <a:schemeClr val="accent1"/>
              </a:buClr>
              <a:buSzPts val="1400"/>
              <a:buChar char="■"/>
              <a:defRPr>
                <a:solidFill>
                  <a:schemeClr val="accent1"/>
                </a:solidFill>
              </a:defRPr>
            </a:lvl9pPr>
          </a:lstStyle>
          <a:p/>
        </p:txBody>
      </p:sp>
      <p:sp>
        <p:nvSpPr>
          <p:cNvPr id="610" name="Google Shape;610;p124"/>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611" name="Google Shape;611;p124"/>
          <p:cNvSpPr txBox="1"/>
          <p:nvPr>
            <p:ph idx="2" type="subTitle"/>
          </p:nvPr>
        </p:nvSpPr>
        <p:spPr>
          <a:xfrm>
            <a:off x="4572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2" name="Shape 612"/>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613" name="Shape 613"/>
        <p:cNvGrpSpPr/>
        <p:nvPr/>
      </p:nvGrpSpPr>
      <p:grpSpPr>
        <a:xfrm>
          <a:off x="0" y="0"/>
          <a:ext cx="0" cy="0"/>
          <a:chOff x="0" y="0"/>
          <a:chExt cx="0" cy="0"/>
        </a:xfrm>
      </p:grpSpPr>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614" name="Shape 614"/>
        <p:cNvGrpSpPr/>
        <p:nvPr/>
      </p:nvGrpSpPr>
      <p:grpSpPr>
        <a:xfrm>
          <a:off x="0" y="0"/>
          <a:ext cx="0" cy="0"/>
          <a:chOff x="0" y="0"/>
          <a:chExt cx="0" cy="0"/>
        </a:xfrm>
      </p:grpSpPr>
      <p:sp>
        <p:nvSpPr>
          <p:cNvPr id="615" name="Google Shape;615;p127"/>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16" name="Google Shape;616;p12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17" name="Google Shape;617;p12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18" name="Google Shape;618;p12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619" name="Shape 619"/>
        <p:cNvGrpSpPr/>
        <p:nvPr/>
      </p:nvGrpSpPr>
      <p:grpSpPr>
        <a:xfrm>
          <a:off x="0" y="0"/>
          <a:ext cx="0" cy="0"/>
          <a:chOff x="0" y="0"/>
          <a:chExt cx="0" cy="0"/>
        </a:xfrm>
      </p:grpSpPr>
      <p:sp>
        <p:nvSpPr>
          <p:cNvPr id="620" name="Google Shape;620;p12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21" name="Google Shape;621;p128"/>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22" name="Google Shape;622;p128"/>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23" name="Google Shape;623;p128"/>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24" name="Google Shape;624;p128"/>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625" name="Shape 625"/>
        <p:cNvGrpSpPr/>
        <p:nvPr/>
      </p:nvGrpSpPr>
      <p:grpSpPr>
        <a:xfrm>
          <a:off x="0" y="0"/>
          <a:ext cx="0" cy="0"/>
          <a:chOff x="0" y="0"/>
          <a:chExt cx="0" cy="0"/>
        </a:xfrm>
      </p:grpSpPr>
      <p:sp>
        <p:nvSpPr>
          <p:cNvPr id="626" name="Google Shape;626;p129"/>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27" name="Google Shape;627;p129"/>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28" name="Shape 628"/>
        <p:cNvGrpSpPr/>
        <p:nvPr/>
      </p:nvGrpSpPr>
      <p:grpSpPr>
        <a:xfrm>
          <a:off x="0" y="0"/>
          <a:ext cx="0" cy="0"/>
          <a:chOff x="0" y="0"/>
          <a:chExt cx="0" cy="0"/>
        </a:xfrm>
      </p:grpSpPr>
      <p:sp>
        <p:nvSpPr>
          <p:cNvPr id="629" name="Google Shape;629;p130"/>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30" name="Google Shape;630;p130"/>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631" name="Shape 631"/>
        <p:cNvGrpSpPr/>
        <p:nvPr/>
      </p:nvGrpSpPr>
      <p:grpSpPr>
        <a:xfrm>
          <a:off x="0" y="0"/>
          <a:ext cx="0" cy="0"/>
          <a:chOff x="0" y="0"/>
          <a:chExt cx="0" cy="0"/>
        </a:xfrm>
      </p:grpSpPr>
      <p:sp>
        <p:nvSpPr>
          <p:cNvPr id="632" name="Google Shape;632;p131"/>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33" name="Google Shape;633;p131"/>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34" name="Google Shape;634;p131"/>
          <p:cNvSpPr/>
          <p:nvPr>
            <p:ph idx="2" type="pic"/>
          </p:nvPr>
        </p:nvSpPr>
        <p:spPr>
          <a:xfrm>
            <a:off x="76200" y="91667"/>
            <a:ext cx="4495800" cy="5531700"/>
          </a:xfrm>
          <a:prstGeom prst="roundRect">
            <a:avLst>
              <a:gd fmla="val 16667" name="adj"/>
            </a:avLst>
          </a:prstGeom>
          <a:noFill/>
          <a:ln>
            <a:noFill/>
          </a:ln>
        </p:spPr>
      </p:sp>
      <p:sp>
        <p:nvSpPr>
          <p:cNvPr id="635" name="Google Shape;635;p131"/>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636" name="Shape 636"/>
        <p:cNvGrpSpPr/>
        <p:nvPr/>
      </p:nvGrpSpPr>
      <p:grpSpPr>
        <a:xfrm>
          <a:off x="0" y="0"/>
          <a:ext cx="0" cy="0"/>
          <a:chOff x="0" y="0"/>
          <a:chExt cx="0" cy="0"/>
        </a:xfrm>
      </p:grpSpPr>
      <p:sp>
        <p:nvSpPr>
          <p:cNvPr id="637" name="Google Shape;637;p132"/>
          <p:cNvSpPr/>
          <p:nvPr>
            <p:ph idx="2" type="pic"/>
          </p:nvPr>
        </p:nvSpPr>
        <p:spPr>
          <a:xfrm>
            <a:off x="4572000" y="91667"/>
            <a:ext cx="4495800" cy="5531700"/>
          </a:xfrm>
          <a:prstGeom prst="roundRect">
            <a:avLst>
              <a:gd fmla="val 16667" name="adj"/>
            </a:avLst>
          </a:prstGeom>
          <a:noFill/>
          <a:ln>
            <a:noFill/>
          </a:ln>
        </p:spPr>
      </p:sp>
      <p:sp>
        <p:nvSpPr>
          <p:cNvPr id="638" name="Google Shape;638;p132"/>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39" name="Google Shape;639;p132"/>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40" name="Google Shape;640;p132"/>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51" name="Shape 51"/>
        <p:cNvGrpSpPr/>
        <p:nvPr/>
      </p:nvGrpSpPr>
      <p:grpSpPr>
        <a:xfrm>
          <a:off x="0" y="0"/>
          <a:ext cx="0" cy="0"/>
          <a:chOff x="0" y="0"/>
          <a:chExt cx="0" cy="0"/>
        </a:xfrm>
      </p:grpSpPr>
      <p:sp>
        <p:nvSpPr>
          <p:cNvPr id="52" name="Google Shape;52;p1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3" name="Google Shape;53;p1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4" name="Google Shape;54;p1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5" name="Google Shape;55;p1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641" name="Shape 641"/>
        <p:cNvGrpSpPr/>
        <p:nvPr/>
      </p:nvGrpSpPr>
      <p:grpSpPr>
        <a:xfrm>
          <a:off x="0" y="0"/>
          <a:ext cx="0" cy="0"/>
          <a:chOff x="0" y="0"/>
          <a:chExt cx="0" cy="0"/>
        </a:xfrm>
      </p:grpSpPr>
      <p:sp>
        <p:nvSpPr>
          <p:cNvPr id="642" name="Google Shape;642;p133"/>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3" name="Google Shape;643;p133"/>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44" name="Google Shape;644;p133"/>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645" name="Shape 645"/>
        <p:cNvGrpSpPr/>
        <p:nvPr/>
      </p:nvGrpSpPr>
      <p:grpSpPr>
        <a:xfrm>
          <a:off x="0" y="0"/>
          <a:ext cx="0" cy="0"/>
          <a:chOff x="0" y="0"/>
          <a:chExt cx="0" cy="0"/>
        </a:xfrm>
      </p:grpSpPr>
      <p:sp>
        <p:nvSpPr>
          <p:cNvPr id="646" name="Google Shape;646;p134"/>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647" name="Google Shape;647;p134"/>
          <p:cNvSpPr txBox="1"/>
          <p:nvPr>
            <p:ph idx="1" type="subTitle"/>
          </p:nvPr>
        </p:nvSpPr>
        <p:spPr>
          <a:xfrm>
            <a:off x="50301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48" name="Google Shape;648;p134"/>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649" name="Shape 649"/>
        <p:cNvGrpSpPr/>
        <p:nvPr/>
      </p:nvGrpSpPr>
      <p:grpSpPr>
        <a:xfrm>
          <a:off x="0" y="0"/>
          <a:ext cx="0" cy="0"/>
          <a:chOff x="0" y="0"/>
          <a:chExt cx="0" cy="0"/>
        </a:xfrm>
      </p:grpSpPr>
      <p:sp>
        <p:nvSpPr>
          <p:cNvPr id="650" name="Google Shape;650;p13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51" name="Google Shape;651;p135"/>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652" name="Shape 652"/>
        <p:cNvGrpSpPr/>
        <p:nvPr/>
      </p:nvGrpSpPr>
      <p:grpSpPr>
        <a:xfrm>
          <a:off x="0" y="0"/>
          <a:ext cx="0" cy="0"/>
          <a:chOff x="0" y="0"/>
          <a:chExt cx="0" cy="0"/>
        </a:xfrm>
      </p:grpSpPr>
      <p:sp>
        <p:nvSpPr>
          <p:cNvPr id="653" name="Google Shape;653;p136"/>
          <p:cNvSpPr/>
          <p:nvPr>
            <p:ph idx="2" type="pic"/>
          </p:nvPr>
        </p:nvSpPr>
        <p:spPr>
          <a:xfrm>
            <a:off x="0" y="2900000"/>
            <a:ext cx="9144000" cy="2814900"/>
          </a:xfrm>
          <a:prstGeom prst="roundRect">
            <a:avLst>
              <a:gd fmla="val 1254" name="adj"/>
            </a:avLst>
          </a:prstGeom>
          <a:noFill/>
          <a:ln>
            <a:noFill/>
          </a:ln>
        </p:spPr>
      </p:sp>
      <p:sp>
        <p:nvSpPr>
          <p:cNvPr id="654" name="Google Shape;654;p136"/>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55" name="Google Shape;655;p136"/>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56" name="Google Shape;656;p136"/>
          <p:cNvSpPr txBox="1"/>
          <p:nvPr>
            <p:ph idx="3" type="body"/>
          </p:nvPr>
        </p:nvSpPr>
        <p:spPr>
          <a:xfrm>
            <a:off x="4581600" y="508000"/>
            <a:ext cx="4105200" cy="2391900"/>
          </a:xfrm>
          <a:prstGeom prst="rect">
            <a:avLst/>
          </a:prstGeom>
        </p:spPr>
        <p:txBody>
          <a:bodyPr anchorCtr="0" anchor="t" bIns="91425"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657" name="Shape 657"/>
        <p:cNvGrpSpPr/>
        <p:nvPr/>
      </p:nvGrpSpPr>
      <p:grpSpPr>
        <a:xfrm>
          <a:off x="0" y="0"/>
          <a:ext cx="0" cy="0"/>
          <a:chOff x="0" y="0"/>
          <a:chExt cx="0" cy="0"/>
        </a:xfrm>
      </p:grpSpPr>
      <p:sp>
        <p:nvSpPr>
          <p:cNvPr id="658" name="Google Shape;658;p137"/>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59" name="Google Shape;659;p137"/>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660" name="Shape 660"/>
        <p:cNvGrpSpPr/>
        <p:nvPr/>
      </p:nvGrpSpPr>
      <p:grpSpPr>
        <a:xfrm>
          <a:off x="0" y="0"/>
          <a:ext cx="0" cy="0"/>
          <a:chOff x="0" y="0"/>
          <a:chExt cx="0" cy="0"/>
        </a:xfrm>
      </p:grpSpPr>
      <p:sp>
        <p:nvSpPr>
          <p:cNvPr id="661" name="Google Shape;661;p138"/>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62" name="Google Shape;662;p138"/>
          <p:cNvSpPr/>
          <p:nvPr>
            <p:ph idx="2" type="pic"/>
          </p:nvPr>
        </p:nvSpPr>
        <p:spPr>
          <a:xfrm>
            <a:off x="0" y="0"/>
            <a:ext cx="9144000" cy="2814900"/>
          </a:xfrm>
          <a:prstGeom prst="roundRect">
            <a:avLst>
              <a:gd fmla="val 1254" name="adj"/>
            </a:avLst>
          </a:prstGeom>
          <a:noFill/>
          <a:ln>
            <a:noFill/>
          </a:ln>
        </p:spPr>
      </p:sp>
      <p:sp>
        <p:nvSpPr>
          <p:cNvPr id="663" name="Google Shape;663;p138"/>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64" name="Google Shape;664;p138"/>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65" name="Google Shape;665;p138"/>
          <p:cNvSpPr txBox="1"/>
          <p:nvPr>
            <p:ph idx="3" type="body"/>
          </p:nvPr>
        </p:nvSpPr>
        <p:spPr>
          <a:xfrm>
            <a:off x="4581600" y="2815000"/>
            <a:ext cx="4105200" cy="2391900"/>
          </a:xfrm>
          <a:prstGeom prst="rect">
            <a:avLst/>
          </a:prstGeom>
        </p:spPr>
        <p:txBody>
          <a:bodyPr anchorCtr="0" anchor="t" bIns="0" lIns="0" spcFirstLastPara="1" rIns="0" wrap="square" tIns="91425">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666" name="Shape 666"/>
        <p:cNvGrpSpPr/>
        <p:nvPr/>
      </p:nvGrpSpPr>
      <p:grpSpPr>
        <a:xfrm>
          <a:off x="0" y="0"/>
          <a:ext cx="0" cy="0"/>
          <a:chOff x="0" y="0"/>
          <a:chExt cx="0" cy="0"/>
        </a:xfrm>
      </p:grpSpPr>
      <p:sp>
        <p:nvSpPr>
          <p:cNvPr id="667" name="Google Shape;667;p139"/>
          <p:cNvSpPr txBox="1"/>
          <p:nvPr>
            <p:ph type="title"/>
          </p:nvPr>
        </p:nvSpPr>
        <p:spPr>
          <a:xfrm>
            <a:off x="45720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68" name="Google Shape;668;p139"/>
          <p:cNvSpPr txBox="1"/>
          <p:nvPr>
            <p:ph idx="2" type="title"/>
          </p:nvPr>
        </p:nvSpPr>
        <p:spPr>
          <a:xfrm>
            <a:off x="31999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69" name="Google Shape;669;p139"/>
          <p:cNvSpPr txBox="1"/>
          <p:nvPr>
            <p:ph idx="3" type="title"/>
          </p:nvPr>
        </p:nvSpPr>
        <p:spPr>
          <a:xfrm>
            <a:off x="59440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0" name="Google Shape;670;p139"/>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1" name="Google Shape;671;p139"/>
          <p:cNvSpPr txBox="1"/>
          <p:nvPr>
            <p:ph idx="1" type="body"/>
          </p:nvPr>
        </p:nvSpPr>
        <p:spPr>
          <a:xfrm>
            <a:off x="45720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72" name="Google Shape;672;p139"/>
          <p:cNvSpPr txBox="1"/>
          <p:nvPr>
            <p:ph idx="5" type="body"/>
          </p:nvPr>
        </p:nvSpPr>
        <p:spPr>
          <a:xfrm>
            <a:off x="31999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73" name="Google Shape;673;p139"/>
          <p:cNvSpPr txBox="1"/>
          <p:nvPr>
            <p:ph idx="6" type="body"/>
          </p:nvPr>
        </p:nvSpPr>
        <p:spPr>
          <a:xfrm>
            <a:off x="59440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674" name="Shape 674"/>
        <p:cNvGrpSpPr/>
        <p:nvPr/>
      </p:nvGrpSpPr>
      <p:grpSpPr>
        <a:xfrm>
          <a:off x="0" y="0"/>
          <a:ext cx="0" cy="0"/>
          <a:chOff x="0" y="0"/>
          <a:chExt cx="0" cy="0"/>
        </a:xfrm>
      </p:grpSpPr>
      <p:sp>
        <p:nvSpPr>
          <p:cNvPr id="675" name="Google Shape;675;p140"/>
          <p:cNvSpPr txBox="1"/>
          <p:nvPr>
            <p:ph type="title"/>
          </p:nvPr>
        </p:nvSpPr>
        <p:spPr>
          <a:xfrm>
            <a:off x="457200"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6" name="Google Shape;676;p140"/>
          <p:cNvSpPr txBox="1"/>
          <p:nvPr>
            <p:ph idx="2" type="title"/>
          </p:nvPr>
        </p:nvSpPr>
        <p:spPr>
          <a:xfrm>
            <a:off x="4570999"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7" name="Google Shape;677;p140"/>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8" name="Google Shape;678;p140"/>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79" name="Google Shape;679;p140"/>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680" name="Shape 680"/>
        <p:cNvGrpSpPr/>
        <p:nvPr/>
      </p:nvGrpSpPr>
      <p:grpSpPr>
        <a:xfrm>
          <a:off x="0" y="0"/>
          <a:ext cx="0" cy="0"/>
          <a:chOff x="0" y="0"/>
          <a:chExt cx="0" cy="0"/>
        </a:xfrm>
      </p:grpSpPr>
      <p:sp>
        <p:nvSpPr>
          <p:cNvPr id="681" name="Google Shape;681;p14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82" name="Google Shape;682;p141"/>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3" name="Google Shape;683;p141"/>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4" name="Google Shape;684;p141"/>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5" name="Google Shape;685;p141"/>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6" name="Google Shape;686;p141"/>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7" name="Google Shape;687;p141"/>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88" name="Google Shape;688;p141"/>
          <p:cNvSpPr txBox="1"/>
          <p:nvPr>
            <p:ph idx="6"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89" name="Google Shape;689;p141"/>
          <p:cNvSpPr txBox="1"/>
          <p:nvPr>
            <p:ph idx="7"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90" name="Google Shape;690;p141"/>
          <p:cNvSpPr txBox="1"/>
          <p:nvPr>
            <p:ph idx="8"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691" name="Shape 691"/>
        <p:cNvGrpSpPr/>
        <p:nvPr/>
      </p:nvGrpSpPr>
      <p:grpSpPr>
        <a:xfrm>
          <a:off x="0" y="0"/>
          <a:ext cx="0" cy="0"/>
          <a:chOff x="0" y="0"/>
          <a:chExt cx="0" cy="0"/>
        </a:xfrm>
      </p:grpSpPr>
      <p:pic>
        <p:nvPicPr>
          <p:cNvPr id="692" name="Google Shape;692;p142" title="Mesh Holographic Gradients - Dark Gradient 28.png"/>
          <p:cNvPicPr preferRelativeResize="0"/>
          <p:nvPr/>
        </p:nvPicPr>
        <p:blipFill>
          <a:blip r:embed="rId2">
            <a:alphaModFix/>
          </a:blip>
          <a:stretch>
            <a:fillRect/>
          </a:stretch>
        </p:blipFill>
        <p:spPr>
          <a:xfrm flipH="1" rot="10800000">
            <a:off x="0" y="573151"/>
            <a:ext cx="9141077" cy="5141850"/>
          </a:xfrm>
          <a:prstGeom prst="rect">
            <a:avLst/>
          </a:prstGeom>
          <a:noFill/>
          <a:ln>
            <a:noFill/>
          </a:ln>
        </p:spPr>
      </p:pic>
      <p:sp>
        <p:nvSpPr>
          <p:cNvPr id="693" name="Google Shape;693;p142"/>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56" name="Shape 56"/>
        <p:cNvGrpSpPr/>
        <p:nvPr/>
      </p:nvGrpSpPr>
      <p:grpSpPr>
        <a:xfrm>
          <a:off x="0" y="0"/>
          <a:ext cx="0" cy="0"/>
          <a:chOff x="0" y="0"/>
          <a:chExt cx="0" cy="0"/>
        </a:xfrm>
      </p:grpSpPr>
      <p:sp>
        <p:nvSpPr>
          <p:cNvPr id="57" name="Google Shape;57;p1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8" name="Google Shape;58;p1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9" name="Google Shape;59;p15"/>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0" name="Google Shape;60;p15"/>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1" name="Google Shape;61;p15"/>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694" name="Shape 694"/>
        <p:cNvGrpSpPr/>
        <p:nvPr/>
      </p:nvGrpSpPr>
      <p:grpSpPr>
        <a:xfrm>
          <a:off x="0" y="0"/>
          <a:ext cx="0" cy="0"/>
          <a:chOff x="0" y="0"/>
          <a:chExt cx="0" cy="0"/>
        </a:xfrm>
      </p:grpSpPr>
      <p:sp>
        <p:nvSpPr>
          <p:cNvPr id="695" name="Google Shape;695;p143"/>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696" name="Google Shape;696;p14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7" name="Google Shape;697;p143"/>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698" name="Shape 698"/>
        <p:cNvGrpSpPr/>
        <p:nvPr/>
      </p:nvGrpSpPr>
      <p:grpSpPr>
        <a:xfrm>
          <a:off x="0" y="0"/>
          <a:ext cx="0" cy="0"/>
          <a:chOff x="0" y="0"/>
          <a:chExt cx="0" cy="0"/>
        </a:xfrm>
      </p:grpSpPr>
      <p:sp>
        <p:nvSpPr>
          <p:cNvPr id="699" name="Google Shape;699;p144"/>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700" name="Google Shape;700;p144"/>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1" name="Google Shape;701;p144"/>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702" name="Shape 702"/>
        <p:cNvGrpSpPr/>
        <p:nvPr/>
      </p:nvGrpSpPr>
      <p:grpSpPr>
        <a:xfrm>
          <a:off x="0" y="0"/>
          <a:ext cx="0" cy="0"/>
          <a:chOff x="0" y="0"/>
          <a:chExt cx="0" cy="0"/>
        </a:xfrm>
      </p:grpSpPr>
      <p:pic>
        <p:nvPicPr>
          <p:cNvPr id="703" name="Google Shape;703;p145" title="Mesh Holographic Gradients - Dark Gradient 24.png"/>
          <p:cNvPicPr preferRelativeResize="0"/>
          <p:nvPr/>
        </p:nvPicPr>
        <p:blipFill>
          <a:blip r:embed="rId2">
            <a:alphaModFix/>
          </a:blip>
          <a:stretch>
            <a:fillRect/>
          </a:stretch>
        </p:blipFill>
        <p:spPr>
          <a:xfrm rot="10800000">
            <a:off x="0" y="571500"/>
            <a:ext cx="9144000" cy="5143500"/>
          </a:xfrm>
          <a:prstGeom prst="rect">
            <a:avLst/>
          </a:prstGeom>
          <a:noFill/>
          <a:ln>
            <a:noFill/>
          </a:ln>
        </p:spPr>
      </p:pic>
      <p:sp>
        <p:nvSpPr>
          <p:cNvPr id="704" name="Google Shape;704;p145"/>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05" name="Google Shape;705;p145"/>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706" name="Shape 706"/>
        <p:cNvGrpSpPr/>
        <p:nvPr/>
      </p:nvGrpSpPr>
      <p:grpSpPr>
        <a:xfrm>
          <a:off x="0" y="0"/>
          <a:ext cx="0" cy="0"/>
          <a:chOff x="0" y="0"/>
          <a:chExt cx="0" cy="0"/>
        </a:xfrm>
      </p:grpSpPr>
      <p:pic>
        <p:nvPicPr>
          <p:cNvPr id="707" name="Google Shape;707;p146"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pic>
        <p:nvPicPr>
          <p:cNvPr id="708" name="Google Shape;708;p146"/>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709" name="Google Shape;709;p146"/>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710" name="Google Shape;710;p146"/>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lt1"/>
                </a:solidFill>
                <a:latin typeface="Poppins Medium"/>
                <a:ea typeface="Poppins Medium"/>
                <a:cs typeface="Poppins Medium"/>
                <a:sym typeface="Poppins Medium"/>
              </a:rPr>
              <a:t>2025</a:t>
            </a:r>
            <a:endParaRPr sz="1600">
              <a:solidFill>
                <a:schemeClr val="lt1"/>
              </a:solidFill>
              <a:latin typeface="Poppins Medium"/>
              <a:ea typeface="Poppins Medium"/>
              <a:cs typeface="Poppins Medium"/>
              <a:sym typeface="Poppins Medium"/>
            </a:endParaRPr>
          </a:p>
        </p:txBody>
      </p:sp>
      <p:sp>
        <p:nvSpPr>
          <p:cNvPr id="711" name="Google Shape;711;p146"/>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12" name="Google Shape;712;p146"/>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713" name="Shape 713"/>
        <p:cNvGrpSpPr/>
        <p:nvPr/>
      </p:nvGrpSpPr>
      <p:grpSpPr>
        <a:xfrm>
          <a:off x="0" y="0"/>
          <a:ext cx="0" cy="0"/>
          <a:chOff x="0" y="0"/>
          <a:chExt cx="0" cy="0"/>
        </a:xfrm>
      </p:grpSpPr>
      <p:sp>
        <p:nvSpPr>
          <p:cNvPr id="714" name="Google Shape;714;p14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715" name="Google Shape;715;p147"/>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16" name="Google Shape;716;p147"/>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17" name="Google Shape;717;p147"/>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8" name="Google Shape;718;p147"/>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19" name="Google Shape;719;p147"/>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20" name="Google Shape;720;p147"/>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1" name="Google Shape;721;p147"/>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22" name="Google Shape;722;p147"/>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3" name="Google Shape;723;p147"/>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724" name="Shape 724"/>
        <p:cNvGrpSpPr/>
        <p:nvPr/>
      </p:nvGrpSpPr>
      <p:grpSpPr>
        <a:xfrm>
          <a:off x="0" y="0"/>
          <a:ext cx="0" cy="0"/>
          <a:chOff x="0" y="0"/>
          <a:chExt cx="0" cy="0"/>
        </a:xfrm>
      </p:grpSpPr>
      <p:sp>
        <p:nvSpPr>
          <p:cNvPr id="725" name="Google Shape;725;p14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726" name="Google Shape;726;p148"/>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7" name="Google Shape;727;p148"/>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8" name="Google Shape;728;p148"/>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9" name="Google Shape;729;p148"/>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30" name="Google Shape;730;p148"/>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31" name="Google Shape;731;p148"/>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32" name="Google Shape;732;p148"/>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733" name="Shape 733"/>
        <p:cNvGrpSpPr/>
        <p:nvPr/>
      </p:nvGrpSpPr>
      <p:grpSpPr>
        <a:xfrm>
          <a:off x="0" y="0"/>
          <a:ext cx="0" cy="0"/>
          <a:chOff x="0" y="0"/>
          <a:chExt cx="0" cy="0"/>
        </a:xfrm>
      </p:grpSpPr>
      <p:sp>
        <p:nvSpPr>
          <p:cNvPr id="734" name="Google Shape;734;p14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735" name="Google Shape;735;p149"/>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 and list_1">
    <p:spTree>
      <p:nvGrpSpPr>
        <p:cNvPr id="736" name="Shape 736"/>
        <p:cNvGrpSpPr/>
        <p:nvPr/>
      </p:nvGrpSpPr>
      <p:grpSpPr>
        <a:xfrm>
          <a:off x="0" y="0"/>
          <a:ext cx="0" cy="0"/>
          <a:chOff x="0" y="0"/>
          <a:chExt cx="0" cy="0"/>
        </a:xfrm>
      </p:grpSpPr>
      <p:sp>
        <p:nvSpPr>
          <p:cNvPr id="737" name="Google Shape;737;p150"/>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38" name="Google Shape;738;p150"/>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39" name="Google Shape;739;p150"/>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Exercise">
    <p:spTree>
      <p:nvGrpSpPr>
        <p:cNvPr id="740" name="Shape 740"/>
        <p:cNvGrpSpPr/>
        <p:nvPr/>
      </p:nvGrpSpPr>
      <p:grpSpPr>
        <a:xfrm>
          <a:off x="0" y="0"/>
          <a:ext cx="0" cy="0"/>
          <a:chOff x="0" y="0"/>
          <a:chExt cx="0" cy="0"/>
        </a:xfrm>
      </p:grpSpPr>
      <p:sp>
        <p:nvSpPr>
          <p:cNvPr id="741" name="Google Shape;741;p151"/>
          <p:cNvSpPr txBox="1"/>
          <p:nvPr>
            <p:ph idx="1" type="subTitle"/>
          </p:nvPr>
        </p:nvSpPr>
        <p:spPr>
          <a:xfrm>
            <a:off x="571500" y="4736333"/>
            <a:ext cx="3259200" cy="343800"/>
          </a:xfrm>
          <a:prstGeom prst="rect">
            <a:avLst/>
          </a:prstGeom>
          <a:solidFill>
            <a:schemeClr val="accent6"/>
          </a:solidFill>
          <a:ln>
            <a:noFill/>
          </a:ln>
        </p:spPr>
        <p:txBody>
          <a:bodyPr anchorCtr="0" anchor="ctr" bIns="68575" lIns="68575" spcFirstLastPara="1" rIns="68575" wrap="square" tIns="68575">
            <a:noAutofit/>
          </a:bodyPr>
          <a:lstStyle>
            <a:lvl1pPr lvl="0" algn="l">
              <a:lnSpc>
                <a:spcPct val="115000"/>
              </a:lnSpc>
              <a:spcBef>
                <a:spcPts val="0"/>
              </a:spcBef>
              <a:spcAft>
                <a:spcPts val="0"/>
              </a:spcAft>
              <a:buSzPts val="900"/>
              <a:buNone/>
              <a:defRPr sz="1000"/>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42" name="Google Shape;742;p151"/>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3" name="Google Shape;743;p151"/>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guide id="2" pos="432">
          <p15:clr>
            <a:srgbClr val="E46962"/>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744" name="Shape 744"/>
        <p:cNvGrpSpPr/>
        <p:nvPr/>
      </p:nvGrpSpPr>
      <p:grpSpPr>
        <a:xfrm>
          <a:off x="0" y="0"/>
          <a:ext cx="0" cy="0"/>
          <a:chOff x="0" y="0"/>
          <a:chExt cx="0" cy="0"/>
        </a:xfrm>
      </p:grpSpPr>
      <p:sp>
        <p:nvSpPr>
          <p:cNvPr id="745" name="Google Shape;745;p152"/>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46" name="Google Shape;746;p152"/>
          <p:cNvSpPr txBox="1"/>
          <p:nvPr>
            <p:ph type="ctrTitle"/>
          </p:nvPr>
        </p:nvSpPr>
        <p:spPr>
          <a:xfrm>
            <a:off x="1371575" y="2663089"/>
            <a:ext cx="6400800" cy="822600"/>
          </a:xfrm>
          <a:prstGeom prst="rect">
            <a:avLst/>
          </a:prstGeom>
          <a:noFill/>
          <a:ln>
            <a:noFill/>
          </a:ln>
        </p:spPr>
        <p:txBody>
          <a:bodyPr anchorCtr="0" anchor="ctr" bIns="0" lIns="0" spcFirstLastPara="1" rIns="0" wrap="square" tIns="0">
            <a:spAutoFit/>
          </a:bodyPr>
          <a:lstStyle>
            <a:lvl1pPr lvl="0" algn="ctr">
              <a:lnSpc>
                <a:spcPct val="100000"/>
              </a:lnSpc>
              <a:spcBef>
                <a:spcPts val="1000"/>
              </a:spcBef>
              <a:spcAft>
                <a:spcPts val="0"/>
              </a:spcAft>
              <a:buClr>
                <a:schemeClr val="lt1"/>
              </a:buClr>
              <a:buSzPts val="3000"/>
              <a:buNone/>
              <a:defRPr b="1" sz="4000">
                <a:solidFill>
                  <a:schemeClr val="lt1"/>
                </a:solidFill>
              </a:defRPr>
            </a:lvl1pPr>
            <a:lvl2pPr lvl="1" algn="ctr">
              <a:lnSpc>
                <a:spcPct val="100000"/>
              </a:lnSpc>
              <a:spcBef>
                <a:spcPts val="0"/>
              </a:spcBef>
              <a:spcAft>
                <a:spcPts val="0"/>
              </a:spcAft>
              <a:buClr>
                <a:schemeClr val="lt1"/>
              </a:buClr>
              <a:buSzPts val="3000"/>
              <a:buNone/>
              <a:defRPr sz="4000">
                <a:solidFill>
                  <a:schemeClr val="lt1"/>
                </a:solidFill>
              </a:defRPr>
            </a:lvl2pPr>
            <a:lvl3pPr lvl="2" algn="ctr">
              <a:lnSpc>
                <a:spcPct val="100000"/>
              </a:lnSpc>
              <a:spcBef>
                <a:spcPts val="0"/>
              </a:spcBef>
              <a:spcAft>
                <a:spcPts val="0"/>
              </a:spcAft>
              <a:buClr>
                <a:schemeClr val="lt1"/>
              </a:buClr>
              <a:buSzPts val="3000"/>
              <a:buNone/>
              <a:defRPr sz="4000">
                <a:solidFill>
                  <a:schemeClr val="lt1"/>
                </a:solidFill>
              </a:defRPr>
            </a:lvl3pPr>
            <a:lvl4pPr lvl="3" algn="ctr">
              <a:lnSpc>
                <a:spcPct val="100000"/>
              </a:lnSpc>
              <a:spcBef>
                <a:spcPts val="0"/>
              </a:spcBef>
              <a:spcAft>
                <a:spcPts val="0"/>
              </a:spcAft>
              <a:buClr>
                <a:schemeClr val="lt1"/>
              </a:buClr>
              <a:buSzPts val="3000"/>
              <a:buNone/>
              <a:defRPr sz="4000">
                <a:solidFill>
                  <a:schemeClr val="lt1"/>
                </a:solidFill>
              </a:defRPr>
            </a:lvl4pPr>
            <a:lvl5pPr lvl="4" algn="ctr">
              <a:lnSpc>
                <a:spcPct val="100000"/>
              </a:lnSpc>
              <a:spcBef>
                <a:spcPts val="0"/>
              </a:spcBef>
              <a:spcAft>
                <a:spcPts val="0"/>
              </a:spcAft>
              <a:buClr>
                <a:schemeClr val="lt1"/>
              </a:buClr>
              <a:buSzPts val="3000"/>
              <a:buNone/>
              <a:defRPr sz="4000">
                <a:solidFill>
                  <a:schemeClr val="lt1"/>
                </a:solidFill>
              </a:defRPr>
            </a:lvl5pPr>
            <a:lvl6pPr lvl="5" algn="ctr">
              <a:lnSpc>
                <a:spcPct val="100000"/>
              </a:lnSpc>
              <a:spcBef>
                <a:spcPts val="0"/>
              </a:spcBef>
              <a:spcAft>
                <a:spcPts val="0"/>
              </a:spcAft>
              <a:buClr>
                <a:schemeClr val="lt1"/>
              </a:buClr>
              <a:buSzPts val="3000"/>
              <a:buNone/>
              <a:defRPr sz="4000">
                <a:solidFill>
                  <a:schemeClr val="lt1"/>
                </a:solidFill>
              </a:defRPr>
            </a:lvl6pPr>
            <a:lvl7pPr lvl="6" algn="ctr">
              <a:lnSpc>
                <a:spcPct val="100000"/>
              </a:lnSpc>
              <a:spcBef>
                <a:spcPts val="0"/>
              </a:spcBef>
              <a:spcAft>
                <a:spcPts val="0"/>
              </a:spcAft>
              <a:buClr>
                <a:schemeClr val="lt1"/>
              </a:buClr>
              <a:buSzPts val="3000"/>
              <a:buNone/>
              <a:defRPr sz="4000">
                <a:solidFill>
                  <a:schemeClr val="lt1"/>
                </a:solidFill>
              </a:defRPr>
            </a:lvl7pPr>
            <a:lvl8pPr lvl="7" algn="ctr">
              <a:lnSpc>
                <a:spcPct val="100000"/>
              </a:lnSpc>
              <a:spcBef>
                <a:spcPts val="0"/>
              </a:spcBef>
              <a:spcAft>
                <a:spcPts val="0"/>
              </a:spcAft>
              <a:buClr>
                <a:schemeClr val="lt1"/>
              </a:buClr>
              <a:buSzPts val="3000"/>
              <a:buNone/>
              <a:defRPr sz="4000">
                <a:solidFill>
                  <a:schemeClr val="lt1"/>
                </a:solidFill>
              </a:defRPr>
            </a:lvl8pPr>
            <a:lvl9pPr lvl="8" algn="ctr">
              <a:lnSpc>
                <a:spcPct val="100000"/>
              </a:lnSpc>
              <a:spcBef>
                <a:spcPts val="0"/>
              </a:spcBef>
              <a:spcAft>
                <a:spcPts val="0"/>
              </a:spcAft>
              <a:buClr>
                <a:schemeClr val="lt1"/>
              </a:buClr>
              <a:buSzPts val="3000"/>
              <a:buNone/>
              <a:defRPr sz="4000">
                <a:solidFill>
                  <a:schemeClr val="lt1"/>
                </a:solidFill>
              </a:defRPr>
            </a:lvl9pPr>
          </a:lstStyle>
          <a:p/>
        </p:txBody>
      </p:sp>
      <p:sp>
        <p:nvSpPr>
          <p:cNvPr id="747" name="Google Shape;747;p152"/>
          <p:cNvSpPr txBox="1"/>
          <p:nvPr>
            <p:ph idx="1" type="subTitle"/>
          </p:nvPr>
        </p:nvSpPr>
        <p:spPr>
          <a:xfrm>
            <a:off x="1371625" y="1944000"/>
            <a:ext cx="6400800" cy="43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648">
          <p15:clr>
            <a:srgbClr val="E46962"/>
          </p15:clr>
        </p15:guide>
        <p15:guide id="2" pos="3672">
          <p15:clr>
            <a:srgbClr val="E46962"/>
          </p15:clr>
        </p15:guide>
        <p15:guide id="3" orient="horz" pos="135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4" name="Google Shape;64;p16"/>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748" name="Shape 748"/>
        <p:cNvGrpSpPr/>
        <p:nvPr/>
      </p:nvGrpSpPr>
      <p:grpSpPr>
        <a:xfrm>
          <a:off x="0" y="0"/>
          <a:ext cx="0" cy="0"/>
          <a:chOff x="0" y="0"/>
          <a:chExt cx="0" cy="0"/>
        </a:xfrm>
      </p:grpSpPr>
      <p:sp>
        <p:nvSpPr>
          <p:cNvPr id="749" name="Google Shape;749;p153"/>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50" name="Google Shape;750;p153"/>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51" name="Google Shape;751;p15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Sub header, one column">
    <p:spTree>
      <p:nvGrpSpPr>
        <p:cNvPr id="752" name="Shape 752"/>
        <p:cNvGrpSpPr/>
        <p:nvPr/>
      </p:nvGrpSpPr>
      <p:grpSpPr>
        <a:xfrm>
          <a:off x="0" y="0"/>
          <a:ext cx="0" cy="0"/>
          <a:chOff x="0" y="0"/>
          <a:chExt cx="0" cy="0"/>
        </a:xfrm>
      </p:grpSpPr>
      <p:sp>
        <p:nvSpPr>
          <p:cNvPr id="753" name="Google Shape;753;p154"/>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754" name="Google Shape;754;p154"/>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55" name="Google Shape;755;p154"/>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56" name="Google Shape;756;p154"/>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757" name="Shape 757"/>
        <p:cNvGrpSpPr/>
        <p:nvPr/>
      </p:nvGrpSpPr>
      <p:grpSpPr>
        <a:xfrm>
          <a:off x="0" y="0"/>
          <a:ext cx="0" cy="0"/>
          <a:chOff x="0" y="0"/>
          <a:chExt cx="0" cy="0"/>
        </a:xfrm>
      </p:grpSpPr>
      <p:sp>
        <p:nvSpPr>
          <p:cNvPr id="758" name="Google Shape;758;p155"/>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59" name="Google Shape;759;p155"/>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60" name="Google Shape;760;p155"/>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1 1">
  <p:cSld name="Content title and four columns 1 1">
    <p:spTree>
      <p:nvGrpSpPr>
        <p:cNvPr id="761" name="Shape 761"/>
        <p:cNvGrpSpPr/>
        <p:nvPr/>
      </p:nvGrpSpPr>
      <p:grpSpPr>
        <a:xfrm>
          <a:off x="0" y="0"/>
          <a:ext cx="0" cy="0"/>
          <a:chOff x="0" y="0"/>
          <a:chExt cx="0" cy="0"/>
        </a:xfrm>
      </p:grpSpPr>
      <p:sp>
        <p:nvSpPr>
          <p:cNvPr id="762" name="Google Shape;762;p156"/>
          <p:cNvSpPr txBox="1"/>
          <p:nvPr>
            <p:ph idx="12" type="sldNum"/>
          </p:nvPr>
        </p:nvSpPr>
        <p:spPr>
          <a:xfrm>
            <a:off x="8472458" y="5181353"/>
            <a:ext cx="548700" cy="4374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63" name="Google Shape;763;p156"/>
          <p:cNvSpPr txBox="1"/>
          <p:nvPr>
            <p:ph type="title"/>
          </p:nvPr>
        </p:nvSpPr>
        <p:spPr>
          <a:xfrm>
            <a:off x="607200" y="1140611"/>
            <a:ext cx="3936000" cy="596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18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64" name="Google Shape;764;p156"/>
          <p:cNvSpPr txBox="1"/>
          <p:nvPr>
            <p:ph idx="1" type="body"/>
          </p:nvPr>
        </p:nvSpPr>
        <p:spPr>
          <a:xfrm>
            <a:off x="6072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5" name="Google Shape;765;p156"/>
          <p:cNvSpPr txBox="1"/>
          <p:nvPr>
            <p:ph idx="2" type="body"/>
          </p:nvPr>
        </p:nvSpPr>
        <p:spPr>
          <a:xfrm>
            <a:off x="26009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6" name="Google Shape;766;p156"/>
          <p:cNvSpPr txBox="1"/>
          <p:nvPr>
            <p:ph idx="3" type="body"/>
          </p:nvPr>
        </p:nvSpPr>
        <p:spPr>
          <a:xfrm>
            <a:off x="65884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7" name="Google Shape;767;p156"/>
          <p:cNvSpPr txBox="1"/>
          <p:nvPr>
            <p:ph idx="4" type="subTitle"/>
          </p:nvPr>
        </p:nvSpPr>
        <p:spPr>
          <a:xfrm>
            <a:off x="6072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68" name="Google Shape;768;p156"/>
          <p:cNvSpPr txBox="1"/>
          <p:nvPr>
            <p:ph idx="5" type="subTitle"/>
          </p:nvPr>
        </p:nvSpPr>
        <p:spPr>
          <a:xfrm>
            <a:off x="65884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69" name="Google Shape;769;p156"/>
          <p:cNvSpPr txBox="1"/>
          <p:nvPr>
            <p:ph idx="6" type="subTitle"/>
          </p:nvPr>
        </p:nvSpPr>
        <p:spPr>
          <a:xfrm>
            <a:off x="26009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70" name="Google Shape;770;p156"/>
          <p:cNvSpPr txBox="1"/>
          <p:nvPr>
            <p:ph idx="7" type="body"/>
          </p:nvPr>
        </p:nvSpPr>
        <p:spPr>
          <a:xfrm>
            <a:off x="45947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71" name="Google Shape;771;p156"/>
          <p:cNvSpPr txBox="1"/>
          <p:nvPr>
            <p:ph idx="8" type="subTitle"/>
          </p:nvPr>
        </p:nvSpPr>
        <p:spPr>
          <a:xfrm>
            <a:off x="45947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Sub header, two columns">
    <p:spTree>
      <p:nvGrpSpPr>
        <p:cNvPr id="772" name="Shape 772"/>
        <p:cNvGrpSpPr/>
        <p:nvPr/>
      </p:nvGrpSpPr>
      <p:grpSpPr>
        <a:xfrm>
          <a:off x="0" y="0"/>
          <a:ext cx="0" cy="0"/>
          <a:chOff x="0" y="0"/>
          <a:chExt cx="0" cy="0"/>
        </a:xfrm>
      </p:grpSpPr>
      <p:sp>
        <p:nvSpPr>
          <p:cNvPr id="773" name="Google Shape;773;p157"/>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74" name="Google Shape;774;p15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75" name="Google Shape;775;p157"/>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76" name="Google Shape;776;p157"/>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77" name="Google Shape;777;p157"/>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778" name="Google Shape;778;p157"/>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Title and text + picture">
    <p:spTree>
      <p:nvGrpSpPr>
        <p:cNvPr id="779" name="Shape 779"/>
        <p:cNvGrpSpPr/>
        <p:nvPr/>
      </p:nvGrpSpPr>
      <p:grpSpPr>
        <a:xfrm>
          <a:off x="0" y="0"/>
          <a:ext cx="0" cy="0"/>
          <a:chOff x="0" y="0"/>
          <a:chExt cx="0" cy="0"/>
        </a:xfrm>
      </p:grpSpPr>
      <p:sp>
        <p:nvSpPr>
          <p:cNvPr id="780" name="Google Shape;780;p15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81" name="Google Shape;781;p158"/>
          <p:cNvSpPr/>
          <p:nvPr>
            <p:ph idx="2" type="pic"/>
          </p:nvPr>
        </p:nvSpPr>
        <p:spPr>
          <a:xfrm>
            <a:off x="5011488" y="1069667"/>
            <a:ext cx="3218100" cy="3218100"/>
          </a:xfrm>
          <a:prstGeom prst="roundRect">
            <a:avLst>
              <a:gd fmla="val 1254" name="adj"/>
            </a:avLst>
          </a:prstGeom>
          <a:noFill/>
          <a:ln>
            <a:noFill/>
          </a:ln>
        </p:spPr>
      </p:sp>
      <p:sp>
        <p:nvSpPr>
          <p:cNvPr id="782" name="Google Shape;782;p15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83" name="Google Shape;783;p158"/>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84" name="Shape 784"/>
        <p:cNvGrpSpPr/>
        <p:nvPr/>
      </p:nvGrpSpPr>
      <p:grpSpPr>
        <a:xfrm>
          <a:off x="0" y="0"/>
          <a:ext cx="0" cy="0"/>
          <a:chOff x="0" y="0"/>
          <a:chExt cx="0" cy="0"/>
        </a:xfrm>
      </p:grpSpPr>
      <p:sp>
        <p:nvSpPr>
          <p:cNvPr id="785" name="Google Shape;785;p159"/>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159"/>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787" name="Shape 787"/>
        <p:cNvGrpSpPr/>
        <p:nvPr/>
      </p:nvGrpSpPr>
      <p:grpSpPr>
        <a:xfrm>
          <a:off x="0" y="0"/>
          <a:ext cx="0" cy="0"/>
          <a:chOff x="0" y="0"/>
          <a:chExt cx="0" cy="0"/>
        </a:xfrm>
      </p:grpSpPr>
      <p:sp>
        <p:nvSpPr>
          <p:cNvPr id="788" name="Google Shape;788;p160"/>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9" name="Google Shape;789;p160"/>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90" name="Google Shape;790;p160"/>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91" name="Shape 791"/>
        <p:cNvGrpSpPr/>
        <p:nvPr/>
      </p:nvGrpSpPr>
      <p:grpSpPr>
        <a:xfrm>
          <a:off x="0" y="0"/>
          <a:ext cx="0" cy="0"/>
          <a:chOff x="0" y="0"/>
          <a:chExt cx="0" cy="0"/>
        </a:xfrm>
      </p:grpSpPr>
      <p:sp>
        <p:nvSpPr>
          <p:cNvPr id="792" name="Google Shape;792;p161"/>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93" name="Google Shape;793;p161"/>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hapter title and bullet point 2 1">
    <p:spTree>
      <p:nvGrpSpPr>
        <p:cNvPr id="794" name="Shape 794"/>
        <p:cNvGrpSpPr/>
        <p:nvPr/>
      </p:nvGrpSpPr>
      <p:grpSpPr>
        <a:xfrm>
          <a:off x="0" y="0"/>
          <a:ext cx="0" cy="0"/>
          <a:chOff x="0" y="0"/>
          <a:chExt cx="0" cy="0"/>
        </a:xfrm>
      </p:grpSpPr>
      <p:sp>
        <p:nvSpPr>
          <p:cNvPr id="795" name="Google Shape;795;p162"/>
          <p:cNvSpPr txBox="1"/>
          <p:nvPr>
            <p:ph type="title"/>
          </p:nvPr>
        </p:nvSpPr>
        <p:spPr>
          <a:xfrm>
            <a:off x="607200" y="1111921"/>
            <a:ext cx="3936000" cy="5988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2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96" name="Google Shape;796;p162"/>
          <p:cNvSpPr txBox="1"/>
          <p:nvPr>
            <p:ph idx="1" type="body"/>
          </p:nvPr>
        </p:nvSpPr>
        <p:spPr>
          <a:xfrm>
            <a:off x="607200" y="1739278"/>
            <a:ext cx="4607400" cy="33804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5" name="Shape 65"/>
        <p:cNvGrpSpPr/>
        <p:nvPr/>
      </p:nvGrpSpPr>
      <p:grpSpPr>
        <a:xfrm>
          <a:off x="0" y="0"/>
          <a:ext cx="0" cy="0"/>
          <a:chOff x="0" y="0"/>
          <a:chExt cx="0" cy="0"/>
        </a:xfrm>
      </p:grpSpPr>
      <p:sp>
        <p:nvSpPr>
          <p:cNvPr id="66" name="Google Shape;66;p1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7" name="Google Shape;67;p17"/>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797" name="Shape 797"/>
        <p:cNvGrpSpPr/>
        <p:nvPr/>
      </p:nvGrpSpPr>
      <p:grpSpPr>
        <a:xfrm>
          <a:off x="0" y="0"/>
          <a:ext cx="0" cy="0"/>
          <a:chOff x="0" y="0"/>
          <a:chExt cx="0" cy="0"/>
        </a:xfrm>
      </p:grpSpPr>
      <p:sp>
        <p:nvSpPr>
          <p:cNvPr id="798" name="Google Shape;798;p16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99" name="Google Shape;799;p16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00" name="Google Shape;800;p16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801" name="Shape 801"/>
        <p:cNvGrpSpPr/>
        <p:nvPr/>
      </p:nvGrpSpPr>
      <p:grpSpPr>
        <a:xfrm>
          <a:off x="0" y="0"/>
          <a:ext cx="0" cy="0"/>
          <a:chOff x="0" y="0"/>
          <a:chExt cx="0" cy="0"/>
        </a:xfrm>
      </p:grpSpPr>
      <p:sp>
        <p:nvSpPr>
          <p:cNvPr id="802" name="Google Shape;802;p164"/>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03" name="Google Shape;803;p16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04" name="Google Shape;804;p16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805" name="Shape 805"/>
        <p:cNvGrpSpPr/>
        <p:nvPr/>
      </p:nvGrpSpPr>
      <p:grpSpPr>
        <a:xfrm>
          <a:off x="0" y="0"/>
          <a:ext cx="0" cy="0"/>
          <a:chOff x="0" y="0"/>
          <a:chExt cx="0" cy="0"/>
        </a:xfrm>
      </p:grpSpPr>
      <p:sp>
        <p:nvSpPr>
          <p:cNvPr id="806" name="Google Shape;806;p165"/>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07" name="Google Shape;807;p165"/>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p:cSld name="Section Cover_1">
    <p:bg>
      <p:bgPr>
        <a:solidFill>
          <a:schemeClr val="dk1"/>
        </a:solidFill>
      </p:bgPr>
    </p:bg>
    <p:spTree>
      <p:nvGrpSpPr>
        <p:cNvPr id="808" name="Shape 808"/>
        <p:cNvGrpSpPr/>
        <p:nvPr/>
      </p:nvGrpSpPr>
      <p:grpSpPr>
        <a:xfrm>
          <a:off x="0" y="0"/>
          <a:ext cx="0" cy="0"/>
          <a:chOff x="0" y="0"/>
          <a:chExt cx="0" cy="0"/>
        </a:xfrm>
      </p:grpSpPr>
      <p:sp>
        <p:nvSpPr>
          <p:cNvPr id="809" name="Google Shape;809;p166"/>
          <p:cNvSpPr txBox="1"/>
          <p:nvPr>
            <p:ph type="title"/>
          </p:nvPr>
        </p:nvSpPr>
        <p:spPr>
          <a:xfrm>
            <a:off x="905175" y="889000"/>
            <a:ext cx="7333800" cy="6339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1"/>
              </a:buClr>
              <a:buSzPts val="2400"/>
              <a:buNone/>
              <a:defRPr b="1" sz="32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Text + Image_1">
    <p:spTree>
      <p:nvGrpSpPr>
        <p:cNvPr id="810" name="Shape 810"/>
        <p:cNvGrpSpPr/>
        <p:nvPr/>
      </p:nvGrpSpPr>
      <p:grpSpPr>
        <a:xfrm>
          <a:off x="0" y="0"/>
          <a:ext cx="0" cy="0"/>
          <a:chOff x="0" y="0"/>
          <a:chExt cx="0" cy="0"/>
        </a:xfrm>
      </p:grpSpPr>
      <p:sp>
        <p:nvSpPr>
          <p:cNvPr id="811" name="Google Shape;811;p167"/>
          <p:cNvSpPr txBox="1"/>
          <p:nvPr>
            <p:ph idx="1" type="body"/>
          </p:nvPr>
        </p:nvSpPr>
        <p:spPr>
          <a:xfrm>
            <a:off x="571500" y="1905000"/>
            <a:ext cx="37719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Font typeface="Lato"/>
              <a:buChar char="●"/>
              <a:defRPr sz="1200">
                <a:latin typeface="Lato"/>
                <a:ea typeface="Lato"/>
                <a:cs typeface="Lato"/>
                <a:sym typeface="Lato"/>
              </a:defRPr>
            </a:lvl1pPr>
            <a:lvl2pPr indent="-285750" lvl="1" marL="914400" algn="l">
              <a:lnSpc>
                <a:spcPct val="115000"/>
              </a:lnSpc>
              <a:spcBef>
                <a:spcPts val="1000"/>
              </a:spcBef>
              <a:spcAft>
                <a:spcPts val="0"/>
              </a:spcAft>
              <a:buSzPts val="900"/>
              <a:buFont typeface="Lato"/>
              <a:buChar char="○"/>
              <a:defRPr sz="1200">
                <a:latin typeface="Lato"/>
                <a:ea typeface="Lato"/>
                <a:cs typeface="Lato"/>
                <a:sym typeface="Lato"/>
              </a:defRPr>
            </a:lvl2pPr>
            <a:lvl3pPr indent="-279400" lvl="2" marL="1371600" algn="l">
              <a:lnSpc>
                <a:spcPct val="115000"/>
              </a:lnSpc>
              <a:spcBef>
                <a:spcPts val="1000"/>
              </a:spcBef>
              <a:spcAft>
                <a:spcPts val="0"/>
              </a:spcAft>
              <a:buSzPts val="800"/>
              <a:buFont typeface="Lato"/>
              <a:buChar char="■"/>
              <a:defRPr sz="1000">
                <a:latin typeface="Lato"/>
                <a:ea typeface="Lato"/>
                <a:cs typeface="Lato"/>
                <a:sym typeface="Lato"/>
              </a:defRPr>
            </a:lvl3pPr>
            <a:lvl4pPr indent="-279400" lvl="3" marL="1828800" algn="l">
              <a:lnSpc>
                <a:spcPct val="115000"/>
              </a:lnSpc>
              <a:spcBef>
                <a:spcPts val="1000"/>
              </a:spcBef>
              <a:spcAft>
                <a:spcPts val="0"/>
              </a:spcAft>
              <a:buSzPts val="800"/>
              <a:buFont typeface="Lato"/>
              <a:buChar char="●"/>
              <a:defRPr sz="1000">
                <a:latin typeface="Lato"/>
                <a:ea typeface="Lato"/>
                <a:cs typeface="Lato"/>
                <a:sym typeface="Lato"/>
              </a:defRPr>
            </a:lvl4pPr>
            <a:lvl5pPr indent="-279400" lvl="4" marL="2286000" algn="l">
              <a:lnSpc>
                <a:spcPct val="115000"/>
              </a:lnSpc>
              <a:spcBef>
                <a:spcPts val="1000"/>
              </a:spcBef>
              <a:spcAft>
                <a:spcPts val="0"/>
              </a:spcAft>
              <a:buSzPts val="800"/>
              <a:buFont typeface="Lato"/>
              <a:buChar char="○"/>
              <a:defRPr sz="1000">
                <a:latin typeface="Lato"/>
                <a:ea typeface="Lato"/>
                <a:cs typeface="Lato"/>
                <a:sym typeface="Lato"/>
              </a:defRPr>
            </a:lvl5pPr>
            <a:lvl6pPr indent="-279400" lvl="5" marL="2743200" algn="l">
              <a:lnSpc>
                <a:spcPct val="115000"/>
              </a:lnSpc>
              <a:spcBef>
                <a:spcPts val="1000"/>
              </a:spcBef>
              <a:spcAft>
                <a:spcPts val="0"/>
              </a:spcAft>
              <a:buSzPts val="800"/>
              <a:buFont typeface="Lato"/>
              <a:buChar char="■"/>
              <a:defRPr sz="1000">
                <a:latin typeface="Lato"/>
                <a:ea typeface="Lato"/>
                <a:cs typeface="Lato"/>
                <a:sym typeface="Lato"/>
              </a:defRPr>
            </a:lvl6pPr>
            <a:lvl7pPr indent="-279400" lvl="6" marL="3200400" algn="l">
              <a:lnSpc>
                <a:spcPct val="115000"/>
              </a:lnSpc>
              <a:spcBef>
                <a:spcPts val="1000"/>
              </a:spcBef>
              <a:spcAft>
                <a:spcPts val="0"/>
              </a:spcAft>
              <a:buSzPts val="800"/>
              <a:buFont typeface="Lato"/>
              <a:buChar char="●"/>
              <a:defRPr sz="1000">
                <a:latin typeface="Lato"/>
                <a:ea typeface="Lato"/>
                <a:cs typeface="Lato"/>
                <a:sym typeface="Lato"/>
              </a:defRPr>
            </a:lvl7pPr>
            <a:lvl8pPr indent="-279400" lvl="7" marL="3657600" algn="l">
              <a:lnSpc>
                <a:spcPct val="115000"/>
              </a:lnSpc>
              <a:spcBef>
                <a:spcPts val="1000"/>
              </a:spcBef>
              <a:spcAft>
                <a:spcPts val="0"/>
              </a:spcAft>
              <a:buSzPts val="800"/>
              <a:buFont typeface="Lato"/>
              <a:buChar char="○"/>
              <a:defRPr sz="1000">
                <a:latin typeface="Lato"/>
                <a:ea typeface="Lato"/>
                <a:cs typeface="Lato"/>
                <a:sym typeface="Lato"/>
              </a:defRPr>
            </a:lvl8pPr>
            <a:lvl9pPr indent="-279400" lvl="8" marL="4114800" algn="l">
              <a:lnSpc>
                <a:spcPct val="115000"/>
              </a:lnSpc>
              <a:spcBef>
                <a:spcPts val="1000"/>
              </a:spcBef>
              <a:spcAft>
                <a:spcPts val="1000"/>
              </a:spcAft>
              <a:buSzPts val="800"/>
              <a:buFont typeface="Lato"/>
              <a:buChar char="■"/>
              <a:defRPr sz="1000">
                <a:latin typeface="Lato"/>
                <a:ea typeface="Lato"/>
                <a:cs typeface="Lato"/>
                <a:sym typeface="Lato"/>
              </a:defRPr>
            </a:lvl9pPr>
          </a:lstStyle>
          <a:p/>
        </p:txBody>
      </p:sp>
      <p:sp>
        <p:nvSpPr>
          <p:cNvPr id="812" name="Google Shape;812;p167"/>
          <p:cNvSpPr/>
          <p:nvPr>
            <p:ph idx="2" type="pic"/>
          </p:nvPr>
        </p:nvSpPr>
        <p:spPr>
          <a:xfrm>
            <a:off x="4572000" y="1905000"/>
            <a:ext cx="4000500" cy="3174900"/>
          </a:xfrm>
          <a:prstGeom prst="roundRect">
            <a:avLst>
              <a:gd fmla="val 1254" name="adj"/>
            </a:avLst>
          </a:prstGeom>
          <a:noFill/>
          <a:ln>
            <a:noFill/>
          </a:ln>
        </p:spPr>
      </p:sp>
      <p:sp>
        <p:nvSpPr>
          <p:cNvPr id="813" name="Google Shape;813;p167"/>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500"/>
              <a:buNone/>
              <a:defRPr sz="2000"/>
            </a:lvl1pPr>
            <a:lvl2pPr lvl="1" algn="l">
              <a:lnSpc>
                <a:spcPct val="115000"/>
              </a:lnSpc>
              <a:spcBef>
                <a:spcPts val="0"/>
              </a:spcBef>
              <a:spcAft>
                <a:spcPts val="0"/>
              </a:spcAft>
              <a:buSzPts val="1500"/>
              <a:buNone/>
              <a:defRPr sz="2000"/>
            </a:lvl2pPr>
            <a:lvl3pPr lvl="2" algn="l">
              <a:lnSpc>
                <a:spcPct val="115000"/>
              </a:lnSpc>
              <a:spcBef>
                <a:spcPts val="0"/>
              </a:spcBef>
              <a:spcAft>
                <a:spcPts val="0"/>
              </a:spcAft>
              <a:buSzPts val="1500"/>
              <a:buNone/>
              <a:defRPr sz="2000"/>
            </a:lvl3pPr>
            <a:lvl4pPr lvl="3" algn="l">
              <a:lnSpc>
                <a:spcPct val="115000"/>
              </a:lnSpc>
              <a:spcBef>
                <a:spcPts val="0"/>
              </a:spcBef>
              <a:spcAft>
                <a:spcPts val="0"/>
              </a:spcAft>
              <a:buSzPts val="1500"/>
              <a:buNone/>
              <a:defRPr sz="2000"/>
            </a:lvl4pPr>
            <a:lvl5pPr lvl="4" algn="l">
              <a:lnSpc>
                <a:spcPct val="115000"/>
              </a:lnSpc>
              <a:spcBef>
                <a:spcPts val="0"/>
              </a:spcBef>
              <a:spcAft>
                <a:spcPts val="0"/>
              </a:spcAft>
              <a:buSzPts val="1500"/>
              <a:buNone/>
              <a:defRPr sz="2000"/>
            </a:lvl5pPr>
            <a:lvl6pPr lvl="5" algn="l">
              <a:lnSpc>
                <a:spcPct val="115000"/>
              </a:lnSpc>
              <a:spcBef>
                <a:spcPts val="0"/>
              </a:spcBef>
              <a:spcAft>
                <a:spcPts val="0"/>
              </a:spcAft>
              <a:buSzPts val="1500"/>
              <a:buNone/>
              <a:defRPr sz="2000"/>
            </a:lvl6pPr>
            <a:lvl7pPr lvl="6" algn="l">
              <a:lnSpc>
                <a:spcPct val="115000"/>
              </a:lnSpc>
              <a:spcBef>
                <a:spcPts val="0"/>
              </a:spcBef>
              <a:spcAft>
                <a:spcPts val="0"/>
              </a:spcAft>
              <a:buSzPts val="1500"/>
              <a:buNone/>
              <a:defRPr sz="2000"/>
            </a:lvl7pPr>
            <a:lvl8pPr lvl="7" algn="l">
              <a:lnSpc>
                <a:spcPct val="115000"/>
              </a:lnSpc>
              <a:spcBef>
                <a:spcPts val="0"/>
              </a:spcBef>
              <a:spcAft>
                <a:spcPts val="0"/>
              </a:spcAft>
              <a:buSzPts val="1500"/>
              <a:buNone/>
              <a:defRPr sz="2000"/>
            </a:lvl8pPr>
            <a:lvl9pPr lvl="8" algn="l">
              <a:lnSpc>
                <a:spcPct val="115000"/>
              </a:lnSpc>
              <a:spcBef>
                <a:spcPts val="0"/>
              </a:spcBef>
              <a:spcAft>
                <a:spcPts val="0"/>
              </a:spcAft>
              <a:buSzPts val="1500"/>
              <a:buNone/>
              <a:defRPr sz="2000"/>
            </a:lvl9pPr>
          </a:lstStyle>
          <a:p/>
        </p:txBody>
      </p:sp>
      <p:sp>
        <p:nvSpPr>
          <p:cNvPr id="814" name="Google Shape;814;p167"/>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2 Columns ">
  <p:cSld name="Body 2 Columns _1">
    <p:spTree>
      <p:nvGrpSpPr>
        <p:cNvPr id="815" name="Shape 815"/>
        <p:cNvGrpSpPr/>
        <p:nvPr/>
      </p:nvGrpSpPr>
      <p:grpSpPr>
        <a:xfrm>
          <a:off x="0" y="0"/>
          <a:ext cx="0" cy="0"/>
          <a:chOff x="0" y="0"/>
          <a:chExt cx="0" cy="0"/>
        </a:xfrm>
      </p:grpSpPr>
      <p:sp>
        <p:nvSpPr>
          <p:cNvPr id="816" name="Google Shape;816;p168"/>
          <p:cNvSpPr txBox="1"/>
          <p:nvPr>
            <p:ph idx="1" type="body"/>
          </p:nvPr>
        </p:nvSpPr>
        <p:spPr>
          <a:xfrm>
            <a:off x="5715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17" name="Google Shape;817;p168"/>
          <p:cNvSpPr txBox="1"/>
          <p:nvPr>
            <p:ph idx="2" type="body"/>
          </p:nvPr>
        </p:nvSpPr>
        <p:spPr>
          <a:xfrm>
            <a:off x="46887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18" name="Google Shape;818;p168"/>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500"/>
              <a:buNone/>
              <a:defRPr sz="2000"/>
            </a:lvl1pPr>
            <a:lvl2pPr lvl="1" algn="l">
              <a:lnSpc>
                <a:spcPct val="115000"/>
              </a:lnSpc>
              <a:spcBef>
                <a:spcPts val="0"/>
              </a:spcBef>
              <a:spcAft>
                <a:spcPts val="0"/>
              </a:spcAft>
              <a:buSzPts val="1500"/>
              <a:buNone/>
              <a:defRPr sz="2000"/>
            </a:lvl2pPr>
            <a:lvl3pPr lvl="2" algn="l">
              <a:lnSpc>
                <a:spcPct val="115000"/>
              </a:lnSpc>
              <a:spcBef>
                <a:spcPts val="0"/>
              </a:spcBef>
              <a:spcAft>
                <a:spcPts val="0"/>
              </a:spcAft>
              <a:buSzPts val="1500"/>
              <a:buNone/>
              <a:defRPr sz="2000"/>
            </a:lvl3pPr>
            <a:lvl4pPr lvl="3" algn="l">
              <a:lnSpc>
                <a:spcPct val="115000"/>
              </a:lnSpc>
              <a:spcBef>
                <a:spcPts val="0"/>
              </a:spcBef>
              <a:spcAft>
                <a:spcPts val="0"/>
              </a:spcAft>
              <a:buSzPts val="1500"/>
              <a:buNone/>
              <a:defRPr sz="2000"/>
            </a:lvl4pPr>
            <a:lvl5pPr lvl="4" algn="l">
              <a:lnSpc>
                <a:spcPct val="115000"/>
              </a:lnSpc>
              <a:spcBef>
                <a:spcPts val="0"/>
              </a:spcBef>
              <a:spcAft>
                <a:spcPts val="0"/>
              </a:spcAft>
              <a:buSzPts val="1500"/>
              <a:buNone/>
              <a:defRPr sz="2000"/>
            </a:lvl5pPr>
            <a:lvl6pPr lvl="5" algn="l">
              <a:lnSpc>
                <a:spcPct val="115000"/>
              </a:lnSpc>
              <a:spcBef>
                <a:spcPts val="0"/>
              </a:spcBef>
              <a:spcAft>
                <a:spcPts val="0"/>
              </a:spcAft>
              <a:buSzPts val="1500"/>
              <a:buNone/>
              <a:defRPr sz="2000"/>
            </a:lvl6pPr>
            <a:lvl7pPr lvl="6" algn="l">
              <a:lnSpc>
                <a:spcPct val="115000"/>
              </a:lnSpc>
              <a:spcBef>
                <a:spcPts val="0"/>
              </a:spcBef>
              <a:spcAft>
                <a:spcPts val="0"/>
              </a:spcAft>
              <a:buSzPts val="1500"/>
              <a:buNone/>
              <a:defRPr sz="2000"/>
            </a:lvl7pPr>
            <a:lvl8pPr lvl="7" algn="l">
              <a:lnSpc>
                <a:spcPct val="115000"/>
              </a:lnSpc>
              <a:spcBef>
                <a:spcPts val="0"/>
              </a:spcBef>
              <a:spcAft>
                <a:spcPts val="0"/>
              </a:spcAft>
              <a:buSzPts val="1500"/>
              <a:buNone/>
              <a:defRPr sz="2000"/>
            </a:lvl8pPr>
            <a:lvl9pPr lvl="8" algn="l">
              <a:lnSpc>
                <a:spcPct val="115000"/>
              </a:lnSpc>
              <a:spcBef>
                <a:spcPts val="0"/>
              </a:spcBef>
              <a:spcAft>
                <a:spcPts val="0"/>
              </a:spcAft>
              <a:buSzPts val="1500"/>
              <a:buNone/>
              <a:defRPr sz="2000"/>
            </a:lvl9pPr>
          </a:lstStyle>
          <a:p/>
        </p:txBody>
      </p:sp>
      <p:sp>
        <p:nvSpPr>
          <p:cNvPr id="819" name="Google Shape;819;p168"/>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820" name="Shape 820"/>
        <p:cNvGrpSpPr/>
        <p:nvPr/>
      </p:nvGrpSpPr>
      <p:grpSpPr>
        <a:xfrm>
          <a:off x="0" y="0"/>
          <a:ext cx="0" cy="0"/>
          <a:chOff x="0" y="0"/>
          <a:chExt cx="0" cy="0"/>
        </a:xfrm>
      </p:grpSpPr>
      <p:sp>
        <p:nvSpPr>
          <p:cNvPr id="821" name="Google Shape;821;p169"/>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22" name="Google Shape;822;p169"/>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823" name="Google Shape;823;p169"/>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buClr>
                <a:schemeClr val="accent4"/>
              </a:buClr>
              <a:buSzPts val="900"/>
              <a:buFont typeface="Arial"/>
              <a:buNone/>
              <a:defRPr sz="900">
                <a:solidFill>
                  <a:schemeClr val="accent4"/>
                </a:solidFill>
                <a:latin typeface="Arial"/>
                <a:ea typeface="Arial"/>
                <a:cs typeface="Arial"/>
                <a:sym typeface="Arial"/>
              </a:defRPr>
            </a:lvl1pPr>
            <a:lvl2pPr indent="0" lvl="1" marL="0" marR="0" algn="l">
              <a:buClr>
                <a:schemeClr val="accent4"/>
              </a:buClr>
              <a:buSzPts val="900"/>
              <a:buFont typeface="Arial"/>
              <a:buNone/>
              <a:defRPr sz="900">
                <a:solidFill>
                  <a:schemeClr val="accent4"/>
                </a:solidFill>
                <a:latin typeface="Arial"/>
                <a:ea typeface="Arial"/>
                <a:cs typeface="Arial"/>
                <a:sym typeface="Arial"/>
              </a:defRPr>
            </a:lvl2pPr>
            <a:lvl3pPr indent="0" lvl="2" marL="0" marR="0" algn="l">
              <a:buClr>
                <a:schemeClr val="accent4"/>
              </a:buClr>
              <a:buSzPts val="900"/>
              <a:buFont typeface="Arial"/>
              <a:buNone/>
              <a:defRPr sz="900">
                <a:solidFill>
                  <a:schemeClr val="accent4"/>
                </a:solidFill>
                <a:latin typeface="Arial"/>
                <a:ea typeface="Arial"/>
                <a:cs typeface="Arial"/>
                <a:sym typeface="Arial"/>
              </a:defRPr>
            </a:lvl3pPr>
            <a:lvl4pPr indent="0" lvl="3" marL="0" marR="0" algn="l">
              <a:buClr>
                <a:schemeClr val="accent4"/>
              </a:buClr>
              <a:buSzPts val="900"/>
              <a:buFont typeface="Arial"/>
              <a:buNone/>
              <a:defRPr sz="900">
                <a:solidFill>
                  <a:schemeClr val="accent4"/>
                </a:solidFill>
                <a:latin typeface="Arial"/>
                <a:ea typeface="Arial"/>
                <a:cs typeface="Arial"/>
                <a:sym typeface="Arial"/>
              </a:defRPr>
            </a:lvl4pPr>
            <a:lvl5pPr indent="0" lvl="4" marL="0" marR="0" algn="l">
              <a:buClr>
                <a:schemeClr val="accent4"/>
              </a:buClr>
              <a:buSzPts val="900"/>
              <a:buFont typeface="Arial"/>
              <a:buNone/>
              <a:defRPr sz="900">
                <a:solidFill>
                  <a:schemeClr val="accent4"/>
                </a:solidFill>
                <a:latin typeface="Arial"/>
                <a:ea typeface="Arial"/>
                <a:cs typeface="Arial"/>
                <a:sym typeface="Arial"/>
              </a:defRPr>
            </a:lvl5pPr>
            <a:lvl6pPr indent="0" lvl="5" marL="0" marR="0" algn="l">
              <a:buClr>
                <a:schemeClr val="accent4"/>
              </a:buClr>
              <a:buSzPts val="900"/>
              <a:buFont typeface="Arial"/>
              <a:buNone/>
              <a:defRPr sz="900">
                <a:solidFill>
                  <a:schemeClr val="accent4"/>
                </a:solidFill>
                <a:latin typeface="Arial"/>
                <a:ea typeface="Arial"/>
                <a:cs typeface="Arial"/>
                <a:sym typeface="Arial"/>
              </a:defRPr>
            </a:lvl6pPr>
            <a:lvl7pPr indent="0" lvl="6" marL="0" marR="0" algn="l">
              <a:buClr>
                <a:schemeClr val="accent4"/>
              </a:buClr>
              <a:buSzPts val="900"/>
              <a:buFont typeface="Arial"/>
              <a:buNone/>
              <a:defRPr sz="900">
                <a:solidFill>
                  <a:schemeClr val="accent4"/>
                </a:solidFill>
                <a:latin typeface="Arial"/>
                <a:ea typeface="Arial"/>
                <a:cs typeface="Arial"/>
                <a:sym typeface="Arial"/>
              </a:defRPr>
            </a:lvl7pPr>
            <a:lvl8pPr indent="0" lvl="7" marL="0" marR="0" algn="l">
              <a:buClr>
                <a:schemeClr val="accent4"/>
              </a:buClr>
              <a:buSzPts val="900"/>
              <a:buFont typeface="Arial"/>
              <a:buNone/>
              <a:defRPr sz="900">
                <a:solidFill>
                  <a:schemeClr val="accent4"/>
                </a:solidFill>
                <a:latin typeface="Arial"/>
                <a:ea typeface="Arial"/>
                <a:cs typeface="Arial"/>
                <a:sym typeface="Arial"/>
              </a:defRPr>
            </a:lvl8pPr>
            <a:lvl9pPr indent="0" lvl="8" marL="0" marR="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1">
    <p:spTree>
      <p:nvGrpSpPr>
        <p:cNvPr id="824" name="Shape 824"/>
        <p:cNvGrpSpPr/>
        <p:nvPr/>
      </p:nvGrpSpPr>
      <p:grpSpPr>
        <a:xfrm>
          <a:off x="0" y="0"/>
          <a:ext cx="0" cy="0"/>
          <a:chOff x="0" y="0"/>
          <a:chExt cx="0" cy="0"/>
        </a:xfrm>
      </p:grpSpPr>
      <p:sp>
        <p:nvSpPr>
          <p:cNvPr id="825" name="Google Shape;825;p170"/>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26" name="Google Shape;826;p170"/>
          <p:cNvSpPr txBox="1"/>
          <p:nvPr>
            <p:ph idx="1" type="subTitle"/>
          </p:nvPr>
        </p:nvSpPr>
        <p:spPr>
          <a:xfrm>
            <a:off x="571500" y="889000"/>
            <a:ext cx="4000500" cy="2052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1200"/>
              <a:buNone/>
              <a:defRPr b="1">
                <a:solidFill>
                  <a:schemeClr val="lt2"/>
                </a:solidFill>
              </a:defRPr>
            </a:lvl1pPr>
            <a:lvl2pPr lvl="1" algn="l">
              <a:lnSpc>
                <a:spcPct val="115000"/>
              </a:lnSpc>
              <a:spcBef>
                <a:spcPts val="1000"/>
              </a:spcBef>
              <a:spcAft>
                <a:spcPts val="0"/>
              </a:spcAft>
              <a:buClr>
                <a:schemeClr val="lt2"/>
              </a:buClr>
              <a:buSzPts val="1200"/>
              <a:buNone/>
              <a:defRPr/>
            </a:lvl2pPr>
            <a:lvl3pPr lvl="2" algn="l">
              <a:lnSpc>
                <a:spcPct val="115000"/>
              </a:lnSpc>
              <a:spcBef>
                <a:spcPts val="1000"/>
              </a:spcBef>
              <a:spcAft>
                <a:spcPts val="0"/>
              </a:spcAft>
              <a:buClr>
                <a:schemeClr val="lt2"/>
              </a:buClr>
              <a:buSzPts val="1000"/>
              <a:buNone/>
              <a:defRPr/>
            </a:lvl3pPr>
            <a:lvl4pPr lvl="3" algn="l">
              <a:lnSpc>
                <a:spcPct val="115000"/>
              </a:lnSpc>
              <a:spcBef>
                <a:spcPts val="1000"/>
              </a:spcBef>
              <a:spcAft>
                <a:spcPts val="0"/>
              </a:spcAft>
              <a:buClr>
                <a:schemeClr val="lt2"/>
              </a:buClr>
              <a:buSzPts val="1000"/>
              <a:buNone/>
              <a:defRPr/>
            </a:lvl4pPr>
            <a:lvl5pPr lvl="4" algn="l">
              <a:lnSpc>
                <a:spcPct val="115000"/>
              </a:lnSpc>
              <a:spcBef>
                <a:spcPts val="1000"/>
              </a:spcBef>
              <a:spcAft>
                <a:spcPts val="0"/>
              </a:spcAft>
              <a:buClr>
                <a:schemeClr val="lt2"/>
              </a:buClr>
              <a:buSzPts val="1000"/>
              <a:buNone/>
              <a:defRPr/>
            </a:lvl5pPr>
            <a:lvl6pPr lvl="5" algn="l">
              <a:lnSpc>
                <a:spcPct val="115000"/>
              </a:lnSpc>
              <a:spcBef>
                <a:spcPts val="1000"/>
              </a:spcBef>
              <a:spcAft>
                <a:spcPts val="0"/>
              </a:spcAft>
              <a:buClr>
                <a:schemeClr val="lt2"/>
              </a:buClr>
              <a:buSzPts val="1000"/>
              <a:buNone/>
              <a:defRPr/>
            </a:lvl6pPr>
            <a:lvl7pPr lvl="6" algn="l">
              <a:lnSpc>
                <a:spcPct val="115000"/>
              </a:lnSpc>
              <a:spcBef>
                <a:spcPts val="1000"/>
              </a:spcBef>
              <a:spcAft>
                <a:spcPts val="0"/>
              </a:spcAft>
              <a:buClr>
                <a:schemeClr val="lt2"/>
              </a:buClr>
              <a:buSzPts val="1000"/>
              <a:buNone/>
              <a:defRPr/>
            </a:lvl7pPr>
            <a:lvl8pPr lvl="7" algn="l">
              <a:lnSpc>
                <a:spcPct val="115000"/>
              </a:lnSpc>
              <a:spcBef>
                <a:spcPts val="1000"/>
              </a:spcBef>
              <a:spcAft>
                <a:spcPts val="0"/>
              </a:spcAft>
              <a:buClr>
                <a:schemeClr val="lt2"/>
              </a:buClr>
              <a:buSzPts val="1000"/>
              <a:buNone/>
              <a:defRPr/>
            </a:lvl8pPr>
            <a:lvl9pPr lvl="8" algn="l">
              <a:lnSpc>
                <a:spcPct val="115000"/>
              </a:lnSpc>
              <a:spcBef>
                <a:spcPts val="1000"/>
              </a:spcBef>
              <a:spcAft>
                <a:spcPts val="1000"/>
              </a:spcAft>
              <a:buClr>
                <a:schemeClr val="lt2"/>
              </a:buClr>
              <a:buSzPts val="10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Half screen quote">
    <p:spTree>
      <p:nvGrpSpPr>
        <p:cNvPr id="827" name="Shape 827"/>
        <p:cNvGrpSpPr/>
        <p:nvPr/>
      </p:nvGrpSpPr>
      <p:grpSpPr>
        <a:xfrm>
          <a:off x="0" y="0"/>
          <a:ext cx="0" cy="0"/>
          <a:chOff x="0" y="0"/>
          <a:chExt cx="0" cy="0"/>
        </a:xfrm>
      </p:grpSpPr>
      <p:sp>
        <p:nvSpPr>
          <p:cNvPr id="828" name="Google Shape;828;p171"/>
          <p:cNvSpPr txBox="1"/>
          <p:nvPr>
            <p:ph type="title"/>
          </p:nvPr>
        </p:nvSpPr>
        <p:spPr>
          <a:xfrm>
            <a:off x="5139900" y="2026361"/>
            <a:ext cx="3089700" cy="275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100"/>
              <a:buFont typeface="Poppins SemiBold"/>
              <a:buNone/>
              <a:defRPr b="0" sz="14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829" name="Google Shape;829;p171"/>
          <p:cNvSpPr txBox="1"/>
          <p:nvPr>
            <p:ph idx="2"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30" name="Google Shape;830;p171"/>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831" name="Google Shape;831;p171"/>
          <p:cNvSpPr txBox="1"/>
          <p:nvPr>
            <p:ph idx="3" type="title"/>
          </p:nvPr>
        </p:nvSpPr>
        <p:spPr>
          <a:xfrm>
            <a:off x="5139900" y="4564667"/>
            <a:ext cx="3089700" cy="196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800"/>
              <a:buFont typeface="Poppins SemiBold"/>
              <a:buNone/>
              <a:defRPr b="0" sz="10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832" name="Google Shape;832;p171"/>
          <p:cNvSpPr txBox="1"/>
          <p:nvPr>
            <p:ph idx="4" type="body"/>
          </p:nvPr>
        </p:nvSpPr>
        <p:spPr>
          <a:xfrm>
            <a:off x="5139900" y="4822333"/>
            <a:ext cx="3089700" cy="2577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Font typeface="Lato"/>
              <a:buChar char="●"/>
              <a:defRPr sz="1000">
                <a:solidFill>
                  <a:schemeClr val="lt1"/>
                </a:solidFill>
                <a:latin typeface="Lato"/>
                <a:ea typeface="Lato"/>
                <a:cs typeface="Lato"/>
                <a:sym typeface="Lato"/>
              </a:defRPr>
            </a:lvl1pPr>
            <a:lvl2pPr indent="-279400" lvl="1" marL="914400" algn="l">
              <a:lnSpc>
                <a:spcPct val="115000"/>
              </a:lnSpc>
              <a:spcBef>
                <a:spcPts val="1000"/>
              </a:spcBef>
              <a:spcAft>
                <a:spcPts val="0"/>
              </a:spcAft>
              <a:buClr>
                <a:schemeClr val="lt1"/>
              </a:buClr>
              <a:buSzPts val="800"/>
              <a:buFont typeface="Lato"/>
              <a:buChar char="○"/>
              <a:defRPr sz="1000">
                <a:solidFill>
                  <a:schemeClr val="lt1"/>
                </a:solidFill>
                <a:latin typeface="Lato"/>
                <a:ea typeface="Lato"/>
                <a:cs typeface="Lato"/>
                <a:sym typeface="Lato"/>
              </a:defRPr>
            </a:lvl2pPr>
            <a:lvl3pPr indent="-279400" lvl="2" marL="1371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3pPr>
            <a:lvl4pPr indent="-279400" lvl="3" marL="18288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4pPr>
            <a:lvl5pPr indent="-279400" lvl="4" marL="22860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5pPr>
            <a:lvl6pPr indent="-279400" lvl="5" marL="27432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6pPr>
            <a:lvl7pPr indent="-279400" lvl="6" marL="32004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7pPr>
            <a:lvl8pPr indent="-279400" lvl="7" marL="3657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8pPr>
            <a:lvl9pPr indent="-279400" lvl="8" marL="4114800" algn="l">
              <a:lnSpc>
                <a:spcPct val="115000"/>
              </a:lnSpc>
              <a:spcBef>
                <a:spcPts val="1000"/>
              </a:spcBef>
              <a:spcAft>
                <a:spcPts val="1000"/>
              </a:spcAft>
              <a:buClr>
                <a:schemeClr val="lt1"/>
              </a:buClr>
              <a:buSzPts val="800"/>
              <a:buFont typeface="Lato"/>
              <a:buChar char="■"/>
              <a:defRPr>
                <a:solidFill>
                  <a:schemeClr val="lt1"/>
                </a:solidFill>
                <a:latin typeface="Lato"/>
                <a:ea typeface="Lato"/>
                <a:cs typeface="Lato"/>
                <a:sym typeface="Lato"/>
              </a:defRPr>
            </a:lvl9pPr>
          </a:lstStyle>
          <a:p/>
        </p:txBody>
      </p:sp>
      <p:sp>
        <p:nvSpPr>
          <p:cNvPr id="833" name="Google Shape;833;p171"/>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pos="3888">
          <p15:clr>
            <a:srgbClr val="E46962"/>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characteristics">
  <p:cSld name="CUSTOM_19_2">
    <p:bg>
      <p:bgPr>
        <a:solidFill>
          <a:schemeClr val="accent5"/>
        </a:solidFill>
      </p:bgPr>
    </p:bg>
    <p:spTree>
      <p:nvGrpSpPr>
        <p:cNvPr id="834" name="Shape 834"/>
        <p:cNvGrpSpPr/>
        <p:nvPr/>
      </p:nvGrpSpPr>
      <p:grpSpPr>
        <a:xfrm>
          <a:off x="0" y="0"/>
          <a:ext cx="0" cy="0"/>
          <a:chOff x="0" y="0"/>
          <a:chExt cx="0" cy="0"/>
        </a:xfrm>
      </p:grpSpPr>
      <p:sp>
        <p:nvSpPr>
          <p:cNvPr id="835" name="Google Shape;835;p172"/>
          <p:cNvSpPr/>
          <p:nvPr/>
        </p:nvSpPr>
        <p:spPr>
          <a:xfrm>
            <a:off x="6766675" y="313611"/>
            <a:ext cx="2099700" cy="3342300"/>
          </a:xfrm>
          <a:prstGeom prst="roundRect">
            <a:avLst>
              <a:gd fmla="val 1195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836" name="Google Shape;836;p172"/>
          <p:cNvSpPr/>
          <p:nvPr/>
        </p:nvSpPr>
        <p:spPr>
          <a:xfrm>
            <a:off x="277425" y="3793361"/>
            <a:ext cx="3513600" cy="1608600"/>
          </a:xfrm>
          <a:prstGeom prst="roundRect">
            <a:avLst>
              <a:gd fmla="val 156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837" name="Google Shape;837;p172"/>
          <p:cNvSpPr/>
          <p:nvPr/>
        </p:nvSpPr>
        <p:spPr>
          <a:xfrm>
            <a:off x="5298000" y="2048333"/>
            <a:ext cx="1350600" cy="1608600"/>
          </a:xfrm>
          <a:prstGeom prst="roundRect">
            <a:avLst>
              <a:gd fmla="val 20704"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None/>
            </a:pPr>
            <a:r>
              <a:t/>
            </a:r>
            <a:endParaRPr sz="1700">
              <a:solidFill>
                <a:schemeClr val="lt2"/>
              </a:solidFill>
              <a:latin typeface="Arimo"/>
              <a:ea typeface="Arimo"/>
              <a:cs typeface="Arimo"/>
              <a:sym typeface="Arimo"/>
            </a:endParaRPr>
          </a:p>
        </p:txBody>
      </p:sp>
      <p:sp>
        <p:nvSpPr>
          <p:cNvPr id="838" name="Google Shape;838;p172"/>
          <p:cNvSpPr/>
          <p:nvPr/>
        </p:nvSpPr>
        <p:spPr>
          <a:xfrm rot="-5400000">
            <a:off x="5545975" y="2324944"/>
            <a:ext cx="629700" cy="867300"/>
          </a:xfrm>
          <a:prstGeom prst="round2SameRect">
            <a:avLst>
              <a:gd fmla="val 49749"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2"/>
              </a:solidFill>
              <a:latin typeface="Arimo"/>
              <a:ea typeface="Arimo"/>
              <a:cs typeface="Arimo"/>
              <a:sym typeface="Arimo"/>
            </a:endParaRPr>
          </a:p>
        </p:txBody>
      </p:sp>
      <p:sp>
        <p:nvSpPr>
          <p:cNvPr id="839" name="Google Shape;839;p172"/>
          <p:cNvSpPr/>
          <p:nvPr/>
        </p:nvSpPr>
        <p:spPr>
          <a:xfrm>
            <a:off x="5426850" y="2437861"/>
            <a:ext cx="1092900" cy="6372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solidFill>
                <a:schemeClr val="lt2"/>
              </a:solidFill>
              <a:latin typeface="Arimo"/>
              <a:ea typeface="Arimo"/>
              <a:cs typeface="Arimo"/>
              <a:sym typeface="Arimo"/>
            </a:endParaRPr>
          </a:p>
        </p:txBody>
      </p:sp>
      <p:sp>
        <p:nvSpPr>
          <p:cNvPr id="840" name="Google Shape;840;p172"/>
          <p:cNvSpPr/>
          <p:nvPr>
            <p:ph idx="2" type="pic"/>
          </p:nvPr>
        </p:nvSpPr>
        <p:spPr>
          <a:xfrm>
            <a:off x="3910200" y="3786750"/>
            <a:ext cx="3486300" cy="1608600"/>
          </a:xfrm>
          <a:prstGeom prst="roundRect">
            <a:avLst>
              <a:gd fmla="val 16397" name="adj"/>
            </a:avLst>
          </a:prstGeom>
          <a:noFill/>
          <a:ln>
            <a:noFill/>
          </a:ln>
        </p:spPr>
      </p:sp>
      <p:sp>
        <p:nvSpPr>
          <p:cNvPr id="841" name="Google Shape;841;p172"/>
          <p:cNvSpPr/>
          <p:nvPr>
            <p:ph idx="3" type="pic"/>
          </p:nvPr>
        </p:nvSpPr>
        <p:spPr>
          <a:xfrm>
            <a:off x="277500" y="308333"/>
            <a:ext cx="2765700" cy="3348600"/>
          </a:xfrm>
          <a:prstGeom prst="roundRect">
            <a:avLst>
              <a:gd fmla="val 8721" name="adj"/>
            </a:avLst>
          </a:prstGeom>
          <a:noFill/>
          <a:ln>
            <a:noFill/>
          </a:ln>
        </p:spPr>
      </p:sp>
      <p:sp>
        <p:nvSpPr>
          <p:cNvPr id="842" name="Google Shape;842;p172"/>
          <p:cNvSpPr/>
          <p:nvPr>
            <p:ph idx="4" type="pic"/>
          </p:nvPr>
        </p:nvSpPr>
        <p:spPr>
          <a:xfrm>
            <a:off x="3161225" y="308333"/>
            <a:ext cx="1350600" cy="1608600"/>
          </a:xfrm>
          <a:prstGeom prst="roundRect">
            <a:avLst>
              <a:gd fmla="val 15267" name="adj"/>
            </a:avLst>
          </a:prstGeom>
          <a:noFill/>
          <a:ln>
            <a:noFill/>
          </a:ln>
        </p:spPr>
      </p:sp>
      <p:sp>
        <p:nvSpPr>
          <p:cNvPr id="843" name="Google Shape;843;p172"/>
          <p:cNvSpPr/>
          <p:nvPr>
            <p:ph idx="5" type="pic"/>
          </p:nvPr>
        </p:nvSpPr>
        <p:spPr>
          <a:xfrm>
            <a:off x="6883575" y="443944"/>
            <a:ext cx="1866000" cy="3083400"/>
          </a:xfrm>
          <a:prstGeom prst="roundRect">
            <a:avLst>
              <a:gd fmla="val 9097" name="adj"/>
            </a:avLst>
          </a:prstGeom>
          <a:noFill/>
          <a:ln>
            <a:noFill/>
          </a:ln>
        </p:spPr>
      </p:sp>
      <p:sp>
        <p:nvSpPr>
          <p:cNvPr id="844" name="Google Shape;844;p172"/>
          <p:cNvSpPr/>
          <p:nvPr>
            <p:ph idx="6" type="pic"/>
          </p:nvPr>
        </p:nvSpPr>
        <p:spPr>
          <a:xfrm>
            <a:off x="7516025" y="3786333"/>
            <a:ext cx="1350600" cy="1608600"/>
          </a:xfrm>
          <a:prstGeom prst="roundRect">
            <a:avLst>
              <a:gd fmla="val 16397" name="adj"/>
            </a:avLst>
          </a:prstGeom>
          <a:noFill/>
          <a:ln>
            <a:noFill/>
          </a:ln>
        </p:spPr>
      </p:sp>
      <p:sp>
        <p:nvSpPr>
          <p:cNvPr id="845" name="Google Shape;845;p172"/>
          <p:cNvSpPr/>
          <p:nvPr>
            <p:ph idx="7" type="pic"/>
          </p:nvPr>
        </p:nvSpPr>
        <p:spPr>
          <a:xfrm>
            <a:off x="394425" y="3920528"/>
            <a:ext cx="3279600" cy="1354200"/>
          </a:xfrm>
          <a:prstGeom prst="roundRect">
            <a:avLst>
              <a:gd fmla="val 11412" name="adj"/>
            </a:avLst>
          </a:prstGeom>
          <a:noFill/>
          <a:ln>
            <a:noFill/>
          </a:ln>
        </p:spPr>
      </p:sp>
      <p:sp>
        <p:nvSpPr>
          <p:cNvPr id="846" name="Google Shape;846;p172"/>
          <p:cNvSpPr/>
          <p:nvPr/>
        </p:nvSpPr>
        <p:spPr>
          <a:xfrm>
            <a:off x="3161225" y="2047333"/>
            <a:ext cx="2018700" cy="1608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847" name="Google Shape;847;p172"/>
          <p:cNvSpPr/>
          <p:nvPr/>
        </p:nvSpPr>
        <p:spPr>
          <a:xfrm>
            <a:off x="4629850" y="310334"/>
            <a:ext cx="2018700" cy="16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dk1"/>
              </a:solidFill>
              <a:latin typeface="Arimo"/>
              <a:ea typeface="Arimo"/>
              <a:cs typeface="Arimo"/>
              <a:sym typeface="Arimo"/>
            </a:endParaRPr>
          </a:p>
        </p:txBody>
      </p:sp>
      <p:cxnSp>
        <p:nvCxnSpPr>
          <p:cNvPr id="848" name="Google Shape;848;p172"/>
          <p:cNvCxnSpPr>
            <a:stCxn id="846" idx="1"/>
            <a:endCxn id="846" idx="3"/>
          </p:cNvCxnSpPr>
          <p:nvPr/>
        </p:nvCxnSpPr>
        <p:spPr>
          <a:xfrm>
            <a:off x="3161225" y="2851633"/>
            <a:ext cx="2018700" cy="0"/>
          </a:xfrm>
          <a:prstGeom prst="straightConnector1">
            <a:avLst/>
          </a:prstGeom>
          <a:noFill/>
          <a:ln cap="flat" cmpd="sng" w="9525">
            <a:solidFill>
              <a:schemeClr val="accent3"/>
            </a:solidFill>
            <a:prstDash val="solid"/>
            <a:round/>
            <a:headEnd len="med" w="med" type="none"/>
            <a:tailEnd len="med" w="med" type="none"/>
          </a:ln>
        </p:spPr>
      </p:cxnSp>
      <p:sp>
        <p:nvSpPr>
          <p:cNvPr id="849" name="Google Shape;849;p172"/>
          <p:cNvSpPr txBox="1"/>
          <p:nvPr>
            <p:ph idx="1" type="subTitle"/>
          </p:nvPr>
        </p:nvSpPr>
        <p:spPr>
          <a:xfrm>
            <a:off x="394425" y="4505722"/>
            <a:ext cx="3279600" cy="63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a:solidFill>
                  <a:schemeClr val="lt1"/>
                </a:solidFill>
                <a:latin typeface="Arimo"/>
                <a:ea typeface="Arimo"/>
                <a:cs typeface="Arimo"/>
                <a:sym typeface="Arimo"/>
              </a:defRPr>
            </a:lvl1pPr>
            <a:lvl2pPr lvl="1">
              <a:lnSpc>
                <a:spcPct val="90000"/>
              </a:lnSpc>
              <a:spcBef>
                <a:spcPts val="800"/>
              </a:spcBef>
              <a:spcAft>
                <a:spcPts val="0"/>
              </a:spcAft>
              <a:buNone/>
              <a:defRPr sz="1500">
                <a:solidFill>
                  <a:schemeClr val="lt1"/>
                </a:solidFill>
                <a:latin typeface="Arimo"/>
                <a:ea typeface="Arimo"/>
                <a:cs typeface="Arimo"/>
                <a:sym typeface="Arimo"/>
              </a:defRPr>
            </a:lvl2pPr>
            <a:lvl3pPr lvl="2">
              <a:lnSpc>
                <a:spcPct val="90000"/>
              </a:lnSpc>
              <a:spcBef>
                <a:spcPts val="800"/>
              </a:spcBef>
              <a:spcAft>
                <a:spcPts val="0"/>
              </a:spcAft>
              <a:buNone/>
              <a:defRPr sz="1500">
                <a:solidFill>
                  <a:schemeClr val="lt1"/>
                </a:solidFill>
                <a:latin typeface="Arimo"/>
                <a:ea typeface="Arimo"/>
                <a:cs typeface="Arimo"/>
                <a:sym typeface="Arimo"/>
              </a:defRPr>
            </a:lvl3pPr>
            <a:lvl4pPr lvl="3">
              <a:lnSpc>
                <a:spcPct val="90000"/>
              </a:lnSpc>
              <a:spcBef>
                <a:spcPts val="800"/>
              </a:spcBef>
              <a:spcAft>
                <a:spcPts val="0"/>
              </a:spcAft>
              <a:buNone/>
              <a:defRPr sz="1500">
                <a:solidFill>
                  <a:schemeClr val="lt1"/>
                </a:solidFill>
                <a:latin typeface="Arimo"/>
                <a:ea typeface="Arimo"/>
                <a:cs typeface="Arimo"/>
                <a:sym typeface="Arimo"/>
              </a:defRPr>
            </a:lvl4pPr>
            <a:lvl5pPr lvl="4">
              <a:lnSpc>
                <a:spcPct val="90000"/>
              </a:lnSpc>
              <a:spcBef>
                <a:spcPts val="800"/>
              </a:spcBef>
              <a:spcAft>
                <a:spcPts val="0"/>
              </a:spcAft>
              <a:buNone/>
              <a:defRPr sz="1500">
                <a:solidFill>
                  <a:schemeClr val="lt1"/>
                </a:solidFill>
                <a:latin typeface="Arimo"/>
                <a:ea typeface="Arimo"/>
                <a:cs typeface="Arimo"/>
                <a:sym typeface="Arimo"/>
              </a:defRPr>
            </a:lvl5pPr>
            <a:lvl6pPr lvl="5">
              <a:lnSpc>
                <a:spcPct val="90000"/>
              </a:lnSpc>
              <a:spcBef>
                <a:spcPts val="800"/>
              </a:spcBef>
              <a:spcAft>
                <a:spcPts val="0"/>
              </a:spcAft>
              <a:buNone/>
              <a:defRPr sz="1500">
                <a:solidFill>
                  <a:schemeClr val="lt1"/>
                </a:solidFill>
                <a:latin typeface="Arimo"/>
                <a:ea typeface="Arimo"/>
                <a:cs typeface="Arimo"/>
                <a:sym typeface="Arimo"/>
              </a:defRPr>
            </a:lvl6pPr>
            <a:lvl7pPr lvl="6">
              <a:lnSpc>
                <a:spcPct val="90000"/>
              </a:lnSpc>
              <a:spcBef>
                <a:spcPts val="800"/>
              </a:spcBef>
              <a:spcAft>
                <a:spcPts val="0"/>
              </a:spcAft>
              <a:buNone/>
              <a:defRPr sz="1500">
                <a:solidFill>
                  <a:schemeClr val="lt1"/>
                </a:solidFill>
                <a:latin typeface="Arimo"/>
                <a:ea typeface="Arimo"/>
                <a:cs typeface="Arimo"/>
                <a:sym typeface="Arimo"/>
              </a:defRPr>
            </a:lvl7pPr>
            <a:lvl8pPr lvl="7">
              <a:lnSpc>
                <a:spcPct val="90000"/>
              </a:lnSpc>
              <a:spcBef>
                <a:spcPts val="800"/>
              </a:spcBef>
              <a:spcAft>
                <a:spcPts val="0"/>
              </a:spcAft>
              <a:buNone/>
              <a:defRPr sz="1500">
                <a:solidFill>
                  <a:schemeClr val="lt1"/>
                </a:solidFill>
                <a:latin typeface="Arimo"/>
                <a:ea typeface="Arimo"/>
                <a:cs typeface="Arimo"/>
                <a:sym typeface="Arimo"/>
              </a:defRPr>
            </a:lvl8pPr>
            <a:lvl9pPr lvl="8">
              <a:lnSpc>
                <a:spcPct val="90000"/>
              </a:lnSpc>
              <a:spcBef>
                <a:spcPts val="800"/>
              </a:spcBef>
              <a:spcAft>
                <a:spcPts val="800"/>
              </a:spcAft>
              <a:buNone/>
              <a:defRPr sz="1500">
                <a:solidFill>
                  <a:schemeClr val="lt1"/>
                </a:solidFill>
                <a:latin typeface="Arimo"/>
                <a:ea typeface="Arimo"/>
                <a:cs typeface="Arimo"/>
                <a:sym typeface="Arimo"/>
              </a:defRPr>
            </a:lvl9pPr>
          </a:lstStyle>
          <a:p/>
        </p:txBody>
      </p:sp>
      <p:sp>
        <p:nvSpPr>
          <p:cNvPr id="850" name="Google Shape;850;p172"/>
          <p:cNvSpPr txBox="1"/>
          <p:nvPr>
            <p:ph idx="8" type="subTitle"/>
          </p:nvPr>
        </p:nvSpPr>
        <p:spPr>
          <a:xfrm>
            <a:off x="6883575" y="673194"/>
            <a:ext cx="1866000" cy="6372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a:solidFill>
                  <a:schemeClr val="lt2"/>
                </a:solidFill>
                <a:latin typeface="Arimo"/>
                <a:ea typeface="Arimo"/>
                <a:cs typeface="Arimo"/>
                <a:sym typeface="Arimo"/>
              </a:defRPr>
            </a:lvl1pPr>
            <a:lvl2pPr lvl="1">
              <a:lnSpc>
                <a:spcPct val="90000"/>
              </a:lnSpc>
              <a:spcBef>
                <a:spcPts val="800"/>
              </a:spcBef>
              <a:spcAft>
                <a:spcPts val="0"/>
              </a:spcAft>
              <a:buNone/>
              <a:defRPr sz="1500">
                <a:solidFill>
                  <a:schemeClr val="lt2"/>
                </a:solidFill>
                <a:latin typeface="Arimo"/>
                <a:ea typeface="Arimo"/>
                <a:cs typeface="Arimo"/>
                <a:sym typeface="Arimo"/>
              </a:defRPr>
            </a:lvl2pPr>
            <a:lvl3pPr lvl="2">
              <a:lnSpc>
                <a:spcPct val="90000"/>
              </a:lnSpc>
              <a:spcBef>
                <a:spcPts val="800"/>
              </a:spcBef>
              <a:spcAft>
                <a:spcPts val="0"/>
              </a:spcAft>
              <a:buNone/>
              <a:defRPr sz="1500">
                <a:solidFill>
                  <a:schemeClr val="lt2"/>
                </a:solidFill>
                <a:latin typeface="Arimo"/>
                <a:ea typeface="Arimo"/>
                <a:cs typeface="Arimo"/>
                <a:sym typeface="Arimo"/>
              </a:defRPr>
            </a:lvl3pPr>
            <a:lvl4pPr lvl="3">
              <a:lnSpc>
                <a:spcPct val="90000"/>
              </a:lnSpc>
              <a:spcBef>
                <a:spcPts val="800"/>
              </a:spcBef>
              <a:spcAft>
                <a:spcPts val="0"/>
              </a:spcAft>
              <a:buNone/>
              <a:defRPr sz="1500">
                <a:solidFill>
                  <a:schemeClr val="lt2"/>
                </a:solidFill>
                <a:latin typeface="Arimo"/>
                <a:ea typeface="Arimo"/>
                <a:cs typeface="Arimo"/>
                <a:sym typeface="Arimo"/>
              </a:defRPr>
            </a:lvl4pPr>
            <a:lvl5pPr lvl="4">
              <a:lnSpc>
                <a:spcPct val="90000"/>
              </a:lnSpc>
              <a:spcBef>
                <a:spcPts val="800"/>
              </a:spcBef>
              <a:spcAft>
                <a:spcPts val="0"/>
              </a:spcAft>
              <a:buNone/>
              <a:defRPr sz="1500">
                <a:solidFill>
                  <a:schemeClr val="lt2"/>
                </a:solidFill>
                <a:latin typeface="Arimo"/>
                <a:ea typeface="Arimo"/>
                <a:cs typeface="Arimo"/>
                <a:sym typeface="Arimo"/>
              </a:defRPr>
            </a:lvl5pPr>
            <a:lvl6pPr lvl="5">
              <a:lnSpc>
                <a:spcPct val="90000"/>
              </a:lnSpc>
              <a:spcBef>
                <a:spcPts val="800"/>
              </a:spcBef>
              <a:spcAft>
                <a:spcPts val="0"/>
              </a:spcAft>
              <a:buNone/>
              <a:defRPr sz="1500">
                <a:solidFill>
                  <a:schemeClr val="lt2"/>
                </a:solidFill>
                <a:latin typeface="Arimo"/>
                <a:ea typeface="Arimo"/>
                <a:cs typeface="Arimo"/>
                <a:sym typeface="Arimo"/>
              </a:defRPr>
            </a:lvl6pPr>
            <a:lvl7pPr lvl="6">
              <a:lnSpc>
                <a:spcPct val="90000"/>
              </a:lnSpc>
              <a:spcBef>
                <a:spcPts val="800"/>
              </a:spcBef>
              <a:spcAft>
                <a:spcPts val="0"/>
              </a:spcAft>
              <a:buNone/>
              <a:defRPr sz="1500">
                <a:solidFill>
                  <a:schemeClr val="lt2"/>
                </a:solidFill>
                <a:latin typeface="Arimo"/>
                <a:ea typeface="Arimo"/>
                <a:cs typeface="Arimo"/>
                <a:sym typeface="Arimo"/>
              </a:defRPr>
            </a:lvl7pPr>
            <a:lvl8pPr lvl="7">
              <a:lnSpc>
                <a:spcPct val="90000"/>
              </a:lnSpc>
              <a:spcBef>
                <a:spcPts val="800"/>
              </a:spcBef>
              <a:spcAft>
                <a:spcPts val="0"/>
              </a:spcAft>
              <a:buNone/>
              <a:defRPr sz="1500">
                <a:solidFill>
                  <a:schemeClr val="lt2"/>
                </a:solidFill>
                <a:latin typeface="Arimo"/>
                <a:ea typeface="Arimo"/>
                <a:cs typeface="Arimo"/>
                <a:sym typeface="Arimo"/>
              </a:defRPr>
            </a:lvl8pPr>
            <a:lvl9pPr lvl="8">
              <a:lnSpc>
                <a:spcPct val="90000"/>
              </a:lnSpc>
              <a:spcBef>
                <a:spcPts val="800"/>
              </a:spcBef>
              <a:spcAft>
                <a:spcPts val="800"/>
              </a:spcAft>
              <a:buNone/>
              <a:defRPr sz="1500">
                <a:solidFill>
                  <a:schemeClr val="lt2"/>
                </a:solidFill>
                <a:latin typeface="Arimo"/>
                <a:ea typeface="Arimo"/>
                <a:cs typeface="Arimo"/>
                <a:sym typeface="Arimo"/>
              </a:defRPr>
            </a:lvl9pPr>
          </a:lstStyle>
          <a:p/>
        </p:txBody>
      </p:sp>
      <p:sp>
        <p:nvSpPr>
          <p:cNvPr id="851" name="Google Shape;851;p172"/>
          <p:cNvSpPr txBox="1"/>
          <p:nvPr>
            <p:ph idx="9" type="subTitle"/>
          </p:nvPr>
        </p:nvSpPr>
        <p:spPr>
          <a:xfrm>
            <a:off x="3910200" y="4199083"/>
            <a:ext cx="3486300" cy="7839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sz="24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852" name="Google Shape;852;p172"/>
          <p:cNvSpPr txBox="1"/>
          <p:nvPr>
            <p:ph idx="13" type="subTitle"/>
          </p:nvPr>
        </p:nvSpPr>
        <p:spPr>
          <a:xfrm>
            <a:off x="291075" y="2857500"/>
            <a:ext cx="2765700" cy="7839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2400">
                <a:solidFill>
                  <a:schemeClr val="lt1"/>
                </a:solidFill>
                <a:latin typeface="Arimo"/>
                <a:ea typeface="Arimo"/>
                <a:cs typeface="Arimo"/>
                <a:sym typeface="Arimo"/>
              </a:defRPr>
            </a:lvl1pPr>
            <a:lvl2pPr lvl="1">
              <a:lnSpc>
                <a:spcPct val="90000"/>
              </a:lnSpc>
              <a:spcBef>
                <a:spcPts val="800"/>
              </a:spcBef>
              <a:spcAft>
                <a:spcPts val="0"/>
              </a:spcAft>
              <a:buNone/>
              <a:defRPr sz="2500">
                <a:solidFill>
                  <a:schemeClr val="lt1"/>
                </a:solidFill>
                <a:latin typeface="Arimo"/>
                <a:ea typeface="Arimo"/>
                <a:cs typeface="Arimo"/>
                <a:sym typeface="Arimo"/>
              </a:defRPr>
            </a:lvl2pPr>
            <a:lvl3pPr lvl="2">
              <a:lnSpc>
                <a:spcPct val="90000"/>
              </a:lnSpc>
              <a:spcBef>
                <a:spcPts val="800"/>
              </a:spcBef>
              <a:spcAft>
                <a:spcPts val="0"/>
              </a:spcAft>
              <a:buNone/>
              <a:defRPr sz="2500">
                <a:solidFill>
                  <a:schemeClr val="lt1"/>
                </a:solidFill>
                <a:latin typeface="Arimo"/>
                <a:ea typeface="Arimo"/>
                <a:cs typeface="Arimo"/>
                <a:sym typeface="Arimo"/>
              </a:defRPr>
            </a:lvl3pPr>
            <a:lvl4pPr lvl="3">
              <a:lnSpc>
                <a:spcPct val="90000"/>
              </a:lnSpc>
              <a:spcBef>
                <a:spcPts val="800"/>
              </a:spcBef>
              <a:spcAft>
                <a:spcPts val="0"/>
              </a:spcAft>
              <a:buNone/>
              <a:defRPr sz="2500">
                <a:solidFill>
                  <a:schemeClr val="lt1"/>
                </a:solidFill>
                <a:latin typeface="Arimo"/>
                <a:ea typeface="Arimo"/>
                <a:cs typeface="Arimo"/>
                <a:sym typeface="Arimo"/>
              </a:defRPr>
            </a:lvl4pPr>
            <a:lvl5pPr lvl="4">
              <a:lnSpc>
                <a:spcPct val="90000"/>
              </a:lnSpc>
              <a:spcBef>
                <a:spcPts val="800"/>
              </a:spcBef>
              <a:spcAft>
                <a:spcPts val="0"/>
              </a:spcAft>
              <a:buNone/>
              <a:defRPr sz="2500">
                <a:solidFill>
                  <a:schemeClr val="lt1"/>
                </a:solidFill>
                <a:latin typeface="Arimo"/>
                <a:ea typeface="Arimo"/>
                <a:cs typeface="Arimo"/>
                <a:sym typeface="Arimo"/>
              </a:defRPr>
            </a:lvl5pPr>
            <a:lvl6pPr lvl="5">
              <a:lnSpc>
                <a:spcPct val="90000"/>
              </a:lnSpc>
              <a:spcBef>
                <a:spcPts val="800"/>
              </a:spcBef>
              <a:spcAft>
                <a:spcPts val="0"/>
              </a:spcAft>
              <a:buNone/>
              <a:defRPr sz="2500">
                <a:solidFill>
                  <a:schemeClr val="lt1"/>
                </a:solidFill>
                <a:latin typeface="Arimo"/>
                <a:ea typeface="Arimo"/>
                <a:cs typeface="Arimo"/>
                <a:sym typeface="Arimo"/>
              </a:defRPr>
            </a:lvl6pPr>
            <a:lvl7pPr lvl="6">
              <a:lnSpc>
                <a:spcPct val="90000"/>
              </a:lnSpc>
              <a:spcBef>
                <a:spcPts val="800"/>
              </a:spcBef>
              <a:spcAft>
                <a:spcPts val="0"/>
              </a:spcAft>
              <a:buNone/>
              <a:defRPr sz="2500">
                <a:solidFill>
                  <a:schemeClr val="lt1"/>
                </a:solidFill>
                <a:latin typeface="Arimo"/>
                <a:ea typeface="Arimo"/>
                <a:cs typeface="Arimo"/>
                <a:sym typeface="Arimo"/>
              </a:defRPr>
            </a:lvl7pPr>
            <a:lvl8pPr lvl="7">
              <a:lnSpc>
                <a:spcPct val="90000"/>
              </a:lnSpc>
              <a:spcBef>
                <a:spcPts val="800"/>
              </a:spcBef>
              <a:spcAft>
                <a:spcPts val="0"/>
              </a:spcAft>
              <a:buNone/>
              <a:defRPr sz="2500">
                <a:solidFill>
                  <a:schemeClr val="lt1"/>
                </a:solidFill>
                <a:latin typeface="Arimo"/>
                <a:ea typeface="Arimo"/>
                <a:cs typeface="Arimo"/>
                <a:sym typeface="Arimo"/>
              </a:defRPr>
            </a:lvl8pPr>
            <a:lvl9pPr lvl="8">
              <a:lnSpc>
                <a:spcPct val="90000"/>
              </a:lnSpc>
              <a:spcBef>
                <a:spcPts val="800"/>
              </a:spcBef>
              <a:spcAft>
                <a:spcPts val="800"/>
              </a:spcAft>
              <a:buNone/>
              <a:defRPr sz="2500">
                <a:solidFill>
                  <a:schemeClr val="lt1"/>
                </a:solidFill>
                <a:latin typeface="Arimo"/>
                <a:ea typeface="Arimo"/>
                <a:cs typeface="Arimo"/>
                <a:sym typeface="Arimo"/>
              </a:defRPr>
            </a:lvl9pPr>
          </a:lstStyle>
          <a:p/>
        </p:txBody>
      </p:sp>
      <p:sp>
        <p:nvSpPr>
          <p:cNvPr id="853" name="Google Shape;853;p172"/>
          <p:cNvSpPr txBox="1"/>
          <p:nvPr>
            <p:ph idx="14" type="subTitle"/>
          </p:nvPr>
        </p:nvSpPr>
        <p:spPr>
          <a:xfrm>
            <a:off x="4629850" y="771557"/>
            <a:ext cx="2018700" cy="6297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sz="1800">
                <a:latin typeface="Arimo"/>
                <a:ea typeface="Arimo"/>
                <a:cs typeface="Arimo"/>
                <a:sym typeface="Arimo"/>
              </a:defRPr>
            </a:lvl1pPr>
            <a:lvl2pPr lvl="1" algn="ctr">
              <a:lnSpc>
                <a:spcPct val="90000"/>
              </a:lnSpc>
              <a:spcBef>
                <a:spcPts val="800"/>
              </a:spcBef>
              <a:spcAft>
                <a:spcPts val="0"/>
              </a:spcAft>
              <a:buNone/>
              <a:defRPr sz="2500">
                <a:latin typeface="Arimo"/>
                <a:ea typeface="Arimo"/>
                <a:cs typeface="Arimo"/>
                <a:sym typeface="Arimo"/>
              </a:defRPr>
            </a:lvl2pPr>
            <a:lvl3pPr lvl="2" algn="ctr">
              <a:lnSpc>
                <a:spcPct val="90000"/>
              </a:lnSpc>
              <a:spcBef>
                <a:spcPts val="800"/>
              </a:spcBef>
              <a:spcAft>
                <a:spcPts val="0"/>
              </a:spcAft>
              <a:buNone/>
              <a:defRPr sz="2500">
                <a:latin typeface="Arimo"/>
                <a:ea typeface="Arimo"/>
                <a:cs typeface="Arimo"/>
                <a:sym typeface="Arimo"/>
              </a:defRPr>
            </a:lvl3pPr>
            <a:lvl4pPr lvl="3" algn="ctr">
              <a:lnSpc>
                <a:spcPct val="90000"/>
              </a:lnSpc>
              <a:spcBef>
                <a:spcPts val="800"/>
              </a:spcBef>
              <a:spcAft>
                <a:spcPts val="0"/>
              </a:spcAft>
              <a:buNone/>
              <a:defRPr sz="2500">
                <a:latin typeface="Arimo"/>
                <a:ea typeface="Arimo"/>
                <a:cs typeface="Arimo"/>
                <a:sym typeface="Arimo"/>
              </a:defRPr>
            </a:lvl4pPr>
            <a:lvl5pPr lvl="4" algn="ctr">
              <a:lnSpc>
                <a:spcPct val="90000"/>
              </a:lnSpc>
              <a:spcBef>
                <a:spcPts val="800"/>
              </a:spcBef>
              <a:spcAft>
                <a:spcPts val="0"/>
              </a:spcAft>
              <a:buNone/>
              <a:defRPr sz="2500">
                <a:latin typeface="Arimo"/>
                <a:ea typeface="Arimo"/>
                <a:cs typeface="Arimo"/>
                <a:sym typeface="Arimo"/>
              </a:defRPr>
            </a:lvl5pPr>
            <a:lvl6pPr lvl="5" algn="ctr">
              <a:lnSpc>
                <a:spcPct val="90000"/>
              </a:lnSpc>
              <a:spcBef>
                <a:spcPts val="800"/>
              </a:spcBef>
              <a:spcAft>
                <a:spcPts val="0"/>
              </a:spcAft>
              <a:buNone/>
              <a:defRPr sz="2500">
                <a:latin typeface="Arimo"/>
                <a:ea typeface="Arimo"/>
                <a:cs typeface="Arimo"/>
                <a:sym typeface="Arimo"/>
              </a:defRPr>
            </a:lvl6pPr>
            <a:lvl7pPr lvl="6" algn="ctr">
              <a:lnSpc>
                <a:spcPct val="90000"/>
              </a:lnSpc>
              <a:spcBef>
                <a:spcPts val="800"/>
              </a:spcBef>
              <a:spcAft>
                <a:spcPts val="0"/>
              </a:spcAft>
              <a:buNone/>
              <a:defRPr sz="2500">
                <a:latin typeface="Arimo"/>
                <a:ea typeface="Arimo"/>
                <a:cs typeface="Arimo"/>
                <a:sym typeface="Arimo"/>
              </a:defRPr>
            </a:lvl7pPr>
            <a:lvl8pPr lvl="7" algn="ctr">
              <a:lnSpc>
                <a:spcPct val="90000"/>
              </a:lnSpc>
              <a:spcBef>
                <a:spcPts val="800"/>
              </a:spcBef>
              <a:spcAft>
                <a:spcPts val="0"/>
              </a:spcAft>
              <a:buNone/>
              <a:defRPr sz="2500">
                <a:latin typeface="Arimo"/>
                <a:ea typeface="Arimo"/>
                <a:cs typeface="Arimo"/>
                <a:sym typeface="Arimo"/>
              </a:defRPr>
            </a:lvl8pPr>
            <a:lvl9pPr lvl="8" algn="ctr">
              <a:lnSpc>
                <a:spcPct val="90000"/>
              </a:lnSpc>
              <a:spcBef>
                <a:spcPts val="800"/>
              </a:spcBef>
              <a:spcAft>
                <a:spcPts val="800"/>
              </a:spcAft>
              <a:buNone/>
              <a:defRPr sz="2500">
                <a:latin typeface="Arimo"/>
                <a:ea typeface="Arimo"/>
                <a:cs typeface="Arimo"/>
                <a:sym typeface="Arimo"/>
              </a:defRPr>
            </a:lvl9pPr>
          </a:lstStyle>
          <a:p/>
        </p:txBody>
      </p:sp>
      <p:sp>
        <p:nvSpPr>
          <p:cNvPr id="854" name="Google Shape;854;p172"/>
          <p:cNvSpPr txBox="1"/>
          <p:nvPr>
            <p:ph idx="15" type="subTitle"/>
          </p:nvPr>
        </p:nvSpPr>
        <p:spPr>
          <a:xfrm>
            <a:off x="4629900" y="1544978"/>
            <a:ext cx="2018700" cy="249000"/>
          </a:xfrm>
          <a:prstGeom prst="rect">
            <a:avLst/>
          </a:prstGeom>
        </p:spPr>
        <p:txBody>
          <a:bodyPr anchorCtr="0" anchor="b" bIns="0" lIns="91425" spcFirstLastPara="1" rIns="91425" wrap="square" tIns="0">
            <a:spAutoFit/>
          </a:bodyPr>
          <a:lstStyle>
            <a:lvl1pPr lvl="0" algn="ctr">
              <a:lnSpc>
                <a:spcPct val="90000"/>
              </a:lnSpc>
              <a:spcBef>
                <a:spcPts val="0"/>
              </a:spcBef>
              <a:spcAft>
                <a:spcPts val="0"/>
              </a:spcAft>
              <a:buNone/>
              <a:defRPr sz="1000" u="sng"/>
            </a:lvl1pPr>
            <a:lvl2pPr lvl="1" algn="ctr">
              <a:lnSpc>
                <a:spcPct val="90000"/>
              </a:lnSpc>
              <a:spcBef>
                <a:spcPts val="800"/>
              </a:spcBef>
              <a:spcAft>
                <a:spcPts val="0"/>
              </a:spcAft>
              <a:buNone/>
              <a:defRPr sz="2700">
                <a:latin typeface="Arimo"/>
                <a:ea typeface="Arimo"/>
                <a:cs typeface="Arimo"/>
                <a:sym typeface="Arimo"/>
              </a:defRPr>
            </a:lvl2pPr>
            <a:lvl3pPr lvl="2" algn="ctr">
              <a:lnSpc>
                <a:spcPct val="90000"/>
              </a:lnSpc>
              <a:spcBef>
                <a:spcPts val="800"/>
              </a:spcBef>
              <a:spcAft>
                <a:spcPts val="0"/>
              </a:spcAft>
              <a:buNone/>
              <a:defRPr sz="2700">
                <a:latin typeface="Arimo"/>
                <a:ea typeface="Arimo"/>
                <a:cs typeface="Arimo"/>
                <a:sym typeface="Arimo"/>
              </a:defRPr>
            </a:lvl3pPr>
            <a:lvl4pPr lvl="3" algn="ctr">
              <a:lnSpc>
                <a:spcPct val="90000"/>
              </a:lnSpc>
              <a:spcBef>
                <a:spcPts val="800"/>
              </a:spcBef>
              <a:spcAft>
                <a:spcPts val="0"/>
              </a:spcAft>
              <a:buNone/>
              <a:defRPr sz="2700">
                <a:latin typeface="Arimo"/>
                <a:ea typeface="Arimo"/>
                <a:cs typeface="Arimo"/>
                <a:sym typeface="Arimo"/>
              </a:defRPr>
            </a:lvl4pPr>
            <a:lvl5pPr lvl="4" algn="ctr">
              <a:lnSpc>
                <a:spcPct val="90000"/>
              </a:lnSpc>
              <a:spcBef>
                <a:spcPts val="800"/>
              </a:spcBef>
              <a:spcAft>
                <a:spcPts val="0"/>
              </a:spcAft>
              <a:buNone/>
              <a:defRPr sz="2700">
                <a:latin typeface="Arimo"/>
                <a:ea typeface="Arimo"/>
                <a:cs typeface="Arimo"/>
                <a:sym typeface="Arimo"/>
              </a:defRPr>
            </a:lvl5pPr>
            <a:lvl6pPr lvl="5" algn="ctr">
              <a:lnSpc>
                <a:spcPct val="90000"/>
              </a:lnSpc>
              <a:spcBef>
                <a:spcPts val="800"/>
              </a:spcBef>
              <a:spcAft>
                <a:spcPts val="0"/>
              </a:spcAft>
              <a:buNone/>
              <a:defRPr sz="2700">
                <a:latin typeface="Arimo"/>
                <a:ea typeface="Arimo"/>
                <a:cs typeface="Arimo"/>
                <a:sym typeface="Arimo"/>
              </a:defRPr>
            </a:lvl6pPr>
            <a:lvl7pPr lvl="6" algn="ctr">
              <a:lnSpc>
                <a:spcPct val="90000"/>
              </a:lnSpc>
              <a:spcBef>
                <a:spcPts val="800"/>
              </a:spcBef>
              <a:spcAft>
                <a:spcPts val="0"/>
              </a:spcAft>
              <a:buNone/>
              <a:defRPr sz="2700">
                <a:latin typeface="Arimo"/>
                <a:ea typeface="Arimo"/>
                <a:cs typeface="Arimo"/>
                <a:sym typeface="Arimo"/>
              </a:defRPr>
            </a:lvl7pPr>
            <a:lvl8pPr lvl="7" algn="ctr">
              <a:lnSpc>
                <a:spcPct val="90000"/>
              </a:lnSpc>
              <a:spcBef>
                <a:spcPts val="800"/>
              </a:spcBef>
              <a:spcAft>
                <a:spcPts val="0"/>
              </a:spcAft>
              <a:buNone/>
              <a:defRPr sz="2700">
                <a:latin typeface="Arimo"/>
                <a:ea typeface="Arimo"/>
                <a:cs typeface="Arimo"/>
                <a:sym typeface="Arimo"/>
              </a:defRPr>
            </a:lvl8pPr>
            <a:lvl9pPr lvl="8" algn="ctr">
              <a:lnSpc>
                <a:spcPct val="90000"/>
              </a:lnSpc>
              <a:spcBef>
                <a:spcPts val="800"/>
              </a:spcBef>
              <a:spcAft>
                <a:spcPts val="800"/>
              </a:spcAft>
              <a:buNone/>
              <a:defRPr sz="2700">
                <a:latin typeface="Arimo"/>
                <a:ea typeface="Arimo"/>
                <a:cs typeface="Arimo"/>
                <a:sym typeface="Arimo"/>
              </a:defRPr>
            </a:lvl9pPr>
          </a:lstStyle>
          <a:p/>
        </p:txBody>
      </p:sp>
      <p:sp>
        <p:nvSpPr>
          <p:cNvPr id="855" name="Google Shape;855;p172"/>
          <p:cNvSpPr txBox="1"/>
          <p:nvPr>
            <p:ph idx="16" type="subTitle"/>
          </p:nvPr>
        </p:nvSpPr>
        <p:spPr>
          <a:xfrm>
            <a:off x="3596775" y="2546667"/>
            <a:ext cx="1507500" cy="2490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700">
                <a:solidFill>
                  <a:schemeClr val="lt2"/>
                </a:solidFill>
                <a:latin typeface="Arimo"/>
                <a:ea typeface="Arimo"/>
                <a:cs typeface="Arimo"/>
                <a:sym typeface="Arimo"/>
              </a:defRPr>
            </a:lvl2pPr>
            <a:lvl3pPr lvl="2" algn="ctr">
              <a:lnSpc>
                <a:spcPct val="90000"/>
              </a:lnSpc>
              <a:spcBef>
                <a:spcPts val="800"/>
              </a:spcBef>
              <a:spcAft>
                <a:spcPts val="0"/>
              </a:spcAft>
              <a:buNone/>
              <a:defRPr sz="2700">
                <a:solidFill>
                  <a:schemeClr val="lt2"/>
                </a:solidFill>
                <a:latin typeface="Arimo"/>
                <a:ea typeface="Arimo"/>
                <a:cs typeface="Arimo"/>
                <a:sym typeface="Arimo"/>
              </a:defRPr>
            </a:lvl3pPr>
            <a:lvl4pPr lvl="3" algn="ctr">
              <a:lnSpc>
                <a:spcPct val="90000"/>
              </a:lnSpc>
              <a:spcBef>
                <a:spcPts val="800"/>
              </a:spcBef>
              <a:spcAft>
                <a:spcPts val="0"/>
              </a:spcAft>
              <a:buNone/>
              <a:defRPr sz="2700">
                <a:solidFill>
                  <a:schemeClr val="lt2"/>
                </a:solidFill>
                <a:latin typeface="Arimo"/>
                <a:ea typeface="Arimo"/>
                <a:cs typeface="Arimo"/>
                <a:sym typeface="Arimo"/>
              </a:defRPr>
            </a:lvl4pPr>
            <a:lvl5pPr lvl="4" algn="ctr">
              <a:lnSpc>
                <a:spcPct val="90000"/>
              </a:lnSpc>
              <a:spcBef>
                <a:spcPts val="800"/>
              </a:spcBef>
              <a:spcAft>
                <a:spcPts val="0"/>
              </a:spcAft>
              <a:buNone/>
              <a:defRPr sz="2700">
                <a:solidFill>
                  <a:schemeClr val="lt2"/>
                </a:solidFill>
                <a:latin typeface="Arimo"/>
                <a:ea typeface="Arimo"/>
                <a:cs typeface="Arimo"/>
                <a:sym typeface="Arimo"/>
              </a:defRPr>
            </a:lvl5pPr>
            <a:lvl6pPr lvl="5" algn="ctr">
              <a:lnSpc>
                <a:spcPct val="90000"/>
              </a:lnSpc>
              <a:spcBef>
                <a:spcPts val="800"/>
              </a:spcBef>
              <a:spcAft>
                <a:spcPts val="0"/>
              </a:spcAft>
              <a:buNone/>
              <a:defRPr sz="2700">
                <a:solidFill>
                  <a:schemeClr val="lt2"/>
                </a:solidFill>
                <a:latin typeface="Arimo"/>
                <a:ea typeface="Arimo"/>
                <a:cs typeface="Arimo"/>
                <a:sym typeface="Arimo"/>
              </a:defRPr>
            </a:lvl6pPr>
            <a:lvl7pPr lvl="6" algn="ctr">
              <a:lnSpc>
                <a:spcPct val="90000"/>
              </a:lnSpc>
              <a:spcBef>
                <a:spcPts val="800"/>
              </a:spcBef>
              <a:spcAft>
                <a:spcPts val="0"/>
              </a:spcAft>
              <a:buNone/>
              <a:defRPr sz="2700">
                <a:solidFill>
                  <a:schemeClr val="lt2"/>
                </a:solidFill>
                <a:latin typeface="Arimo"/>
                <a:ea typeface="Arimo"/>
                <a:cs typeface="Arimo"/>
                <a:sym typeface="Arimo"/>
              </a:defRPr>
            </a:lvl7pPr>
            <a:lvl8pPr lvl="7" algn="ctr">
              <a:lnSpc>
                <a:spcPct val="90000"/>
              </a:lnSpc>
              <a:spcBef>
                <a:spcPts val="800"/>
              </a:spcBef>
              <a:spcAft>
                <a:spcPts val="0"/>
              </a:spcAft>
              <a:buNone/>
              <a:defRPr sz="2700">
                <a:solidFill>
                  <a:schemeClr val="lt2"/>
                </a:solidFill>
                <a:latin typeface="Arimo"/>
                <a:ea typeface="Arimo"/>
                <a:cs typeface="Arimo"/>
                <a:sym typeface="Arimo"/>
              </a:defRPr>
            </a:lvl8pPr>
            <a:lvl9pPr lvl="8" algn="ctr">
              <a:lnSpc>
                <a:spcPct val="90000"/>
              </a:lnSpc>
              <a:spcBef>
                <a:spcPts val="800"/>
              </a:spcBef>
              <a:spcAft>
                <a:spcPts val="800"/>
              </a:spcAft>
              <a:buNone/>
              <a:defRPr sz="2700">
                <a:solidFill>
                  <a:schemeClr val="lt2"/>
                </a:solidFill>
                <a:latin typeface="Arimo"/>
                <a:ea typeface="Arimo"/>
                <a:cs typeface="Arimo"/>
                <a:sym typeface="Arimo"/>
              </a:defRPr>
            </a:lvl9pPr>
          </a:lstStyle>
          <a:p/>
        </p:txBody>
      </p:sp>
      <p:sp>
        <p:nvSpPr>
          <p:cNvPr id="856" name="Google Shape;856;p172"/>
          <p:cNvSpPr txBox="1"/>
          <p:nvPr>
            <p:ph idx="17" type="subTitle"/>
          </p:nvPr>
        </p:nvSpPr>
        <p:spPr>
          <a:xfrm>
            <a:off x="3596775" y="3330389"/>
            <a:ext cx="1507500" cy="2490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700">
                <a:solidFill>
                  <a:schemeClr val="lt2"/>
                </a:solidFill>
                <a:latin typeface="Arimo"/>
                <a:ea typeface="Arimo"/>
                <a:cs typeface="Arimo"/>
                <a:sym typeface="Arimo"/>
              </a:defRPr>
            </a:lvl2pPr>
            <a:lvl3pPr lvl="2" algn="ctr">
              <a:lnSpc>
                <a:spcPct val="90000"/>
              </a:lnSpc>
              <a:spcBef>
                <a:spcPts val="800"/>
              </a:spcBef>
              <a:spcAft>
                <a:spcPts val="0"/>
              </a:spcAft>
              <a:buNone/>
              <a:defRPr sz="2700">
                <a:solidFill>
                  <a:schemeClr val="lt2"/>
                </a:solidFill>
                <a:latin typeface="Arimo"/>
                <a:ea typeface="Arimo"/>
                <a:cs typeface="Arimo"/>
                <a:sym typeface="Arimo"/>
              </a:defRPr>
            </a:lvl3pPr>
            <a:lvl4pPr lvl="3" algn="ctr">
              <a:lnSpc>
                <a:spcPct val="90000"/>
              </a:lnSpc>
              <a:spcBef>
                <a:spcPts val="800"/>
              </a:spcBef>
              <a:spcAft>
                <a:spcPts val="0"/>
              </a:spcAft>
              <a:buNone/>
              <a:defRPr sz="2700">
                <a:solidFill>
                  <a:schemeClr val="lt2"/>
                </a:solidFill>
                <a:latin typeface="Arimo"/>
                <a:ea typeface="Arimo"/>
                <a:cs typeface="Arimo"/>
                <a:sym typeface="Arimo"/>
              </a:defRPr>
            </a:lvl4pPr>
            <a:lvl5pPr lvl="4" algn="ctr">
              <a:lnSpc>
                <a:spcPct val="90000"/>
              </a:lnSpc>
              <a:spcBef>
                <a:spcPts val="800"/>
              </a:spcBef>
              <a:spcAft>
                <a:spcPts val="0"/>
              </a:spcAft>
              <a:buNone/>
              <a:defRPr sz="2700">
                <a:solidFill>
                  <a:schemeClr val="lt2"/>
                </a:solidFill>
                <a:latin typeface="Arimo"/>
                <a:ea typeface="Arimo"/>
                <a:cs typeface="Arimo"/>
                <a:sym typeface="Arimo"/>
              </a:defRPr>
            </a:lvl5pPr>
            <a:lvl6pPr lvl="5" algn="ctr">
              <a:lnSpc>
                <a:spcPct val="90000"/>
              </a:lnSpc>
              <a:spcBef>
                <a:spcPts val="800"/>
              </a:spcBef>
              <a:spcAft>
                <a:spcPts val="0"/>
              </a:spcAft>
              <a:buNone/>
              <a:defRPr sz="2700">
                <a:solidFill>
                  <a:schemeClr val="lt2"/>
                </a:solidFill>
                <a:latin typeface="Arimo"/>
                <a:ea typeface="Arimo"/>
                <a:cs typeface="Arimo"/>
                <a:sym typeface="Arimo"/>
              </a:defRPr>
            </a:lvl6pPr>
            <a:lvl7pPr lvl="6" algn="ctr">
              <a:lnSpc>
                <a:spcPct val="90000"/>
              </a:lnSpc>
              <a:spcBef>
                <a:spcPts val="800"/>
              </a:spcBef>
              <a:spcAft>
                <a:spcPts val="0"/>
              </a:spcAft>
              <a:buNone/>
              <a:defRPr sz="2700">
                <a:solidFill>
                  <a:schemeClr val="lt2"/>
                </a:solidFill>
                <a:latin typeface="Arimo"/>
                <a:ea typeface="Arimo"/>
                <a:cs typeface="Arimo"/>
                <a:sym typeface="Arimo"/>
              </a:defRPr>
            </a:lvl7pPr>
            <a:lvl8pPr lvl="7" algn="ctr">
              <a:lnSpc>
                <a:spcPct val="90000"/>
              </a:lnSpc>
              <a:spcBef>
                <a:spcPts val="800"/>
              </a:spcBef>
              <a:spcAft>
                <a:spcPts val="0"/>
              </a:spcAft>
              <a:buNone/>
              <a:defRPr sz="2700">
                <a:solidFill>
                  <a:schemeClr val="lt2"/>
                </a:solidFill>
                <a:latin typeface="Arimo"/>
                <a:ea typeface="Arimo"/>
                <a:cs typeface="Arimo"/>
                <a:sym typeface="Arimo"/>
              </a:defRPr>
            </a:lvl8pPr>
            <a:lvl9pPr lvl="8" algn="ctr">
              <a:lnSpc>
                <a:spcPct val="90000"/>
              </a:lnSpc>
              <a:spcBef>
                <a:spcPts val="800"/>
              </a:spcBef>
              <a:spcAft>
                <a:spcPts val="800"/>
              </a:spcAft>
              <a:buNone/>
              <a:defRPr sz="2700">
                <a:solidFill>
                  <a:schemeClr val="lt2"/>
                </a:solidFill>
                <a:latin typeface="Arimo"/>
                <a:ea typeface="Arimo"/>
                <a:cs typeface="Arimo"/>
                <a:sym typeface="Arimo"/>
              </a:defRPr>
            </a:lvl9pPr>
          </a:lstStyle>
          <a:p/>
        </p:txBody>
      </p:sp>
      <p:sp>
        <p:nvSpPr>
          <p:cNvPr id="857" name="Google Shape;857;p172"/>
          <p:cNvSpPr txBox="1"/>
          <p:nvPr>
            <p:ph idx="18" type="subTitle"/>
          </p:nvPr>
        </p:nvSpPr>
        <p:spPr>
          <a:xfrm>
            <a:off x="3596675" y="2149444"/>
            <a:ext cx="1507500" cy="39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8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858" name="Google Shape;858;p172"/>
          <p:cNvSpPr txBox="1"/>
          <p:nvPr>
            <p:ph idx="19" type="subTitle"/>
          </p:nvPr>
        </p:nvSpPr>
        <p:spPr>
          <a:xfrm>
            <a:off x="3596775" y="2909125"/>
            <a:ext cx="1507500" cy="39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8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859" name="Google Shape;859;p172"/>
          <p:cNvSpPr txBox="1"/>
          <p:nvPr>
            <p:ph idx="20" type="subTitle"/>
          </p:nvPr>
        </p:nvSpPr>
        <p:spPr>
          <a:xfrm>
            <a:off x="5297950" y="3206222"/>
            <a:ext cx="1350600" cy="321000"/>
          </a:xfrm>
          <a:prstGeom prst="rect">
            <a:avLst/>
          </a:prstGeom>
        </p:spPr>
        <p:txBody>
          <a:bodyPr anchorCtr="0" anchor="ctr" bIns="0" lIns="91425" spcFirstLastPara="1" rIns="91425" wrap="square" tIns="0">
            <a:spAutoFit/>
          </a:bodyPr>
          <a:lstStyle>
            <a:lvl1pPr lvl="0" algn="ctr">
              <a:spcBef>
                <a:spcPts val="0"/>
              </a:spcBef>
              <a:spcAft>
                <a:spcPts val="0"/>
              </a:spcAft>
              <a:buNone/>
              <a:defRPr sz="1000" u="sng">
                <a:solidFill>
                  <a:schemeClr val="lt2"/>
                </a:solidFill>
              </a:defRPr>
            </a:lvl1pPr>
            <a:lvl2pPr lvl="1" algn="ctr">
              <a:spcBef>
                <a:spcPts val="800"/>
              </a:spcBef>
              <a:spcAft>
                <a:spcPts val="0"/>
              </a:spcAft>
              <a:buNone/>
              <a:defRPr sz="1000">
                <a:solidFill>
                  <a:schemeClr val="lt2"/>
                </a:solidFill>
                <a:latin typeface="Arimo"/>
                <a:ea typeface="Arimo"/>
                <a:cs typeface="Arimo"/>
                <a:sym typeface="Arimo"/>
              </a:defRPr>
            </a:lvl2pPr>
            <a:lvl3pPr lvl="2" algn="ctr">
              <a:spcBef>
                <a:spcPts val="800"/>
              </a:spcBef>
              <a:spcAft>
                <a:spcPts val="0"/>
              </a:spcAft>
              <a:buNone/>
              <a:defRPr sz="1000">
                <a:solidFill>
                  <a:schemeClr val="lt2"/>
                </a:solidFill>
                <a:latin typeface="Arimo"/>
                <a:ea typeface="Arimo"/>
                <a:cs typeface="Arimo"/>
                <a:sym typeface="Arimo"/>
              </a:defRPr>
            </a:lvl3pPr>
            <a:lvl4pPr lvl="3" algn="ctr">
              <a:spcBef>
                <a:spcPts val="800"/>
              </a:spcBef>
              <a:spcAft>
                <a:spcPts val="0"/>
              </a:spcAft>
              <a:buNone/>
              <a:defRPr sz="1000">
                <a:solidFill>
                  <a:schemeClr val="lt2"/>
                </a:solidFill>
                <a:latin typeface="Arimo"/>
                <a:ea typeface="Arimo"/>
                <a:cs typeface="Arimo"/>
                <a:sym typeface="Arimo"/>
              </a:defRPr>
            </a:lvl4pPr>
            <a:lvl5pPr lvl="4" algn="ctr">
              <a:spcBef>
                <a:spcPts val="800"/>
              </a:spcBef>
              <a:spcAft>
                <a:spcPts val="0"/>
              </a:spcAft>
              <a:buNone/>
              <a:defRPr sz="1000">
                <a:solidFill>
                  <a:schemeClr val="lt2"/>
                </a:solidFill>
                <a:latin typeface="Arimo"/>
                <a:ea typeface="Arimo"/>
                <a:cs typeface="Arimo"/>
                <a:sym typeface="Arimo"/>
              </a:defRPr>
            </a:lvl5pPr>
            <a:lvl6pPr lvl="5" algn="ctr">
              <a:spcBef>
                <a:spcPts val="800"/>
              </a:spcBef>
              <a:spcAft>
                <a:spcPts val="0"/>
              </a:spcAft>
              <a:buNone/>
              <a:defRPr sz="1000">
                <a:solidFill>
                  <a:schemeClr val="lt2"/>
                </a:solidFill>
                <a:latin typeface="Arimo"/>
                <a:ea typeface="Arimo"/>
                <a:cs typeface="Arimo"/>
                <a:sym typeface="Arimo"/>
              </a:defRPr>
            </a:lvl6pPr>
            <a:lvl7pPr lvl="6" algn="ctr">
              <a:spcBef>
                <a:spcPts val="800"/>
              </a:spcBef>
              <a:spcAft>
                <a:spcPts val="0"/>
              </a:spcAft>
              <a:buNone/>
              <a:defRPr sz="1000">
                <a:solidFill>
                  <a:schemeClr val="lt2"/>
                </a:solidFill>
                <a:latin typeface="Arimo"/>
                <a:ea typeface="Arimo"/>
                <a:cs typeface="Arimo"/>
                <a:sym typeface="Arimo"/>
              </a:defRPr>
            </a:lvl7pPr>
            <a:lvl8pPr lvl="7" algn="ctr">
              <a:spcBef>
                <a:spcPts val="800"/>
              </a:spcBef>
              <a:spcAft>
                <a:spcPts val="0"/>
              </a:spcAft>
              <a:buNone/>
              <a:defRPr sz="1000">
                <a:solidFill>
                  <a:schemeClr val="lt2"/>
                </a:solidFill>
                <a:latin typeface="Arimo"/>
                <a:ea typeface="Arimo"/>
                <a:cs typeface="Arimo"/>
                <a:sym typeface="Arimo"/>
              </a:defRPr>
            </a:lvl8pPr>
            <a:lvl9pPr lvl="8" algn="ctr">
              <a:spcBef>
                <a:spcPts val="800"/>
              </a:spcBef>
              <a:spcAft>
                <a:spcPts val="800"/>
              </a:spcAft>
              <a:buNone/>
              <a:defRPr sz="1000">
                <a:solidFill>
                  <a:schemeClr val="lt2"/>
                </a:solidFill>
                <a:latin typeface="Arimo"/>
                <a:ea typeface="Arimo"/>
                <a:cs typeface="Arimo"/>
                <a:sym typeface="Arimo"/>
              </a:defRPr>
            </a:lvl9pPr>
          </a:lstStyle>
          <a:p/>
        </p:txBody>
      </p:sp>
      <p:sp>
        <p:nvSpPr>
          <p:cNvPr id="860" name="Google Shape;860;p172"/>
          <p:cNvSpPr txBox="1"/>
          <p:nvPr>
            <p:ph idx="12" type="sldNum"/>
          </p:nvPr>
        </p:nvSpPr>
        <p:spPr>
          <a:xfrm>
            <a:off x="8208648" y="5277667"/>
            <a:ext cx="657900" cy="2133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861" name="Google Shape;861;p172"/>
          <p:cNvSpPr txBox="1"/>
          <p:nvPr>
            <p:ph idx="21" type="subTitle"/>
          </p:nvPr>
        </p:nvSpPr>
        <p:spPr>
          <a:xfrm>
            <a:off x="5426775" y="2460861"/>
            <a:ext cx="1092900" cy="629700"/>
          </a:xfrm>
          <a:prstGeom prst="rect">
            <a:avLst/>
          </a:prstGeom>
        </p:spPr>
        <p:txBody>
          <a:bodyPr anchorCtr="0" anchor="ctr" bIns="91425" lIns="91425" spcFirstLastPara="1" rIns="91425" wrap="square" tIns="91425">
            <a:spAutoFit/>
          </a:bodyPr>
          <a:lstStyle>
            <a:lvl1pPr lvl="0" algn="ctr">
              <a:spcBef>
                <a:spcPts val="0"/>
              </a:spcBef>
              <a:spcAft>
                <a:spcPts val="0"/>
              </a:spcAft>
              <a:buNone/>
              <a:defRPr sz="20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68" name="Shape 68"/>
        <p:cNvGrpSpPr/>
        <p:nvPr/>
      </p:nvGrpSpPr>
      <p:grpSpPr>
        <a:xfrm>
          <a:off x="0" y="0"/>
          <a:ext cx="0" cy="0"/>
          <a:chOff x="0" y="0"/>
          <a:chExt cx="0" cy="0"/>
        </a:xfrm>
      </p:grpSpPr>
      <p:sp>
        <p:nvSpPr>
          <p:cNvPr id="69" name="Google Shape;69;p18"/>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18"/>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1" name="Google Shape;71;p18"/>
          <p:cNvSpPr/>
          <p:nvPr>
            <p:ph idx="2" type="pic"/>
          </p:nvPr>
        </p:nvSpPr>
        <p:spPr>
          <a:xfrm>
            <a:off x="76200" y="91667"/>
            <a:ext cx="4495800" cy="5531700"/>
          </a:xfrm>
          <a:prstGeom prst="roundRect">
            <a:avLst>
              <a:gd fmla="val 16667" name="adj"/>
            </a:avLst>
          </a:prstGeom>
          <a:noFill/>
          <a:ln>
            <a:noFill/>
          </a:ln>
        </p:spPr>
      </p:sp>
      <p:sp>
        <p:nvSpPr>
          <p:cNvPr id="72" name="Google Shape;72;p18"/>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amp; Outcomes">
  <p:cSld name="MAIN_POINT_2">
    <p:bg>
      <p:bgPr>
        <a:solidFill>
          <a:schemeClr val="dk1"/>
        </a:solidFill>
      </p:bgPr>
    </p:bg>
    <p:spTree>
      <p:nvGrpSpPr>
        <p:cNvPr id="862" name="Shape 862"/>
        <p:cNvGrpSpPr/>
        <p:nvPr/>
      </p:nvGrpSpPr>
      <p:grpSpPr>
        <a:xfrm>
          <a:off x="0" y="0"/>
          <a:ext cx="0" cy="0"/>
          <a:chOff x="0" y="0"/>
          <a:chExt cx="0" cy="0"/>
        </a:xfrm>
      </p:grpSpPr>
      <p:sp>
        <p:nvSpPr>
          <p:cNvPr id="863" name="Google Shape;863;p173"/>
          <p:cNvSpPr txBox="1"/>
          <p:nvPr>
            <p:ph idx="1" type="body"/>
          </p:nvPr>
        </p:nvSpPr>
        <p:spPr>
          <a:xfrm>
            <a:off x="228600" y="5230417"/>
            <a:ext cx="2936700" cy="484800"/>
          </a:xfrm>
          <a:prstGeom prst="rect">
            <a:avLst/>
          </a:prstGeom>
        </p:spPr>
        <p:txBody>
          <a:bodyPr anchorCtr="0" anchor="ctr" bIns="0" lIns="0" spcFirstLastPara="1" rIns="0" wrap="square" tIns="0">
            <a:sp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800"/>
              </a:spcBef>
              <a:spcAft>
                <a:spcPts val="0"/>
              </a:spcAft>
              <a:buClr>
                <a:schemeClr val="lt1"/>
              </a:buClr>
              <a:buSzPts val="1400"/>
              <a:buChar char="○"/>
              <a:defRPr>
                <a:solidFill>
                  <a:schemeClr val="lt1"/>
                </a:solidFill>
              </a:defRPr>
            </a:lvl2pPr>
            <a:lvl3pPr indent="-317500" lvl="2" marL="1371600">
              <a:spcBef>
                <a:spcPts val="800"/>
              </a:spcBef>
              <a:spcAft>
                <a:spcPts val="0"/>
              </a:spcAft>
              <a:buClr>
                <a:schemeClr val="lt1"/>
              </a:buClr>
              <a:buSzPts val="1400"/>
              <a:buChar char="■"/>
              <a:defRPr>
                <a:solidFill>
                  <a:schemeClr val="lt1"/>
                </a:solidFill>
              </a:defRPr>
            </a:lvl3pPr>
            <a:lvl4pPr indent="-317500" lvl="3" marL="1828800">
              <a:spcBef>
                <a:spcPts val="800"/>
              </a:spcBef>
              <a:spcAft>
                <a:spcPts val="0"/>
              </a:spcAft>
              <a:buClr>
                <a:schemeClr val="lt1"/>
              </a:buClr>
              <a:buSzPts val="1400"/>
              <a:buChar char="●"/>
              <a:defRPr>
                <a:solidFill>
                  <a:schemeClr val="lt1"/>
                </a:solidFill>
              </a:defRPr>
            </a:lvl4pPr>
            <a:lvl5pPr indent="-317500" lvl="4" marL="2286000">
              <a:spcBef>
                <a:spcPts val="800"/>
              </a:spcBef>
              <a:spcAft>
                <a:spcPts val="0"/>
              </a:spcAft>
              <a:buClr>
                <a:schemeClr val="lt1"/>
              </a:buClr>
              <a:buSzPts val="1400"/>
              <a:buChar char="○"/>
              <a:defRPr>
                <a:solidFill>
                  <a:schemeClr val="lt1"/>
                </a:solidFill>
              </a:defRPr>
            </a:lvl5pPr>
            <a:lvl6pPr indent="-317500" lvl="5" marL="2743200">
              <a:spcBef>
                <a:spcPts val="800"/>
              </a:spcBef>
              <a:spcAft>
                <a:spcPts val="0"/>
              </a:spcAft>
              <a:buClr>
                <a:schemeClr val="lt1"/>
              </a:buClr>
              <a:buSzPts val="1400"/>
              <a:buChar char="■"/>
              <a:defRPr>
                <a:solidFill>
                  <a:schemeClr val="lt1"/>
                </a:solidFill>
              </a:defRPr>
            </a:lvl6pPr>
            <a:lvl7pPr indent="-317500" lvl="6" marL="3200400">
              <a:spcBef>
                <a:spcPts val="800"/>
              </a:spcBef>
              <a:spcAft>
                <a:spcPts val="0"/>
              </a:spcAft>
              <a:buClr>
                <a:schemeClr val="lt1"/>
              </a:buClr>
              <a:buSzPts val="1400"/>
              <a:buChar char="●"/>
              <a:defRPr>
                <a:solidFill>
                  <a:schemeClr val="lt1"/>
                </a:solidFill>
              </a:defRPr>
            </a:lvl7pPr>
            <a:lvl8pPr indent="-317500" lvl="7" marL="3657600">
              <a:spcBef>
                <a:spcPts val="800"/>
              </a:spcBef>
              <a:spcAft>
                <a:spcPts val="0"/>
              </a:spcAft>
              <a:buClr>
                <a:schemeClr val="lt1"/>
              </a:buClr>
              <a:buSzPts val="1400"/>
              <a:buChar char="○"/>
              <a:defRPr>
                <a:solidFill>
                  <a:schemeClr val="lt1"/>
                </a:solidFill>
              </a:defRPr>
            </a:lvl8pPr>
            <a:lvl9pPr indent="-317500" lvl="8" marL="4114800">
              <a:spcBef>
                <a:spcPts val="800"/>
              </a:spcBef>
              <a:spcAft>
                <a:spcPts val="800"/>
              </a:spcAft>
              <a:buClr>
                <a:schemeClr val="lt1"/>
              </a:buClr>
              <a:buSzPts val="1400"/>
              <a:buChar char="■"/>
              <a:defRPr>
                <a:solidFill>
                  <a:schemeClr val="lt1"/>
                </a:solidFill>
              </a:defRPr>
            </a:lvl9pPr>
          </a:lstStyle>
          <a:p/>
        </p:txBody>
      </p:sp>
      <p:sp>
        <p:nvSpPr>
          <p:cNvPr id="864" name="Google Shape;864;p173"/>
          <p:cNvSpPr txBox="1"/>
          <p:nvPr>
            <p:ph idx="2" type="subTitle"/>
          </p:nvPr>
        </p:nvSpPr>
        <p:spPr>
          <a:xfrm>
            <a:off x="5380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65" name="Google Shape;865;p173"/>
          <p:cNvSpPr txBox="1"/>
          <p:nvPr>
            <p:ph idx="3" type="body"/>
          </p:nvPr>
        </p:nvSpPr>
        <p:spPr>
          <a:xfrm>
            <a:off x="5380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66" name="Google Shape;866;p173"/>
          <p:cNvSpPr txBox="1"/>
          <p:nvPr>
            <p:ph type="title"/>
          </p:nvPr>
        </p:nvSpPr>
        <p:spPr>
          <a:xfrm>
            <a:off x="393700" y="4369583"/>
            <a:ext cx="3582000" cy="7056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867" name="Google Shape;867;p173"/>
          <p:cNvSpPr txBox="1"/>
          <p:nvPr>
            <p:ph idx="4" type="subTitle"/>
          </p:nvPr>
        </p:nvSpPr>
        <p:spPr>
          <a:xfrm>
            <a:off x="538050" y="136053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68" name="Google Shape;868;p173"/>
          <p:cNvSpPr txBox="1"/>
          <p:nvPr>
            <p:ph idx="5" type="body"/>
          </p:nvPr>
        </p:nvSpPr>
        <p:spPr>
          <a:xfrm>
            <a:off x="5380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69" name="Google Shape;869;p173"/>
          <p:cNvSpPr txBox="1"/>
          <p:nvPr>
            <p:ph idx="6" type="subTitle"/>
          </p:nvPr>
        </p:nvSpPr>
        <p:spPr>
          <a:xfrm>
            <a:off x="538050" y="2367557"/>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0" name="Google Shape;870;p173"/>
          <p:cNvSpPr txBox="1"/>
          <p:nvPr>
            <p:ph idx="7" type="body"/>
          </p:nvPr>
        </p:nvSpPr>
        <p:spPr>
          <a:xfrm>
            <a:off x="538050" y="2697412"/>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1" name="Google Shape;871;p173"/>
          <p:cNvSpPr txBox="1"/>
          <p:nvPr>
            <p:ph idx="8" type="subTitle"/>
          </p:nvPr>
        </p:nvSpPr>
        <p:spPr>
          <a:xfrm>
            <a:off x="538050" y="3374589"/>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2" name="Google Shape;872;p173"/>
          <p:cNvSpPr txBox="1"/>
          <p:nvPr>
            <p:ph idx="9" type="body"/>
          </p:nvPr>
        </p:nvSpPr>
        <p:spPr>
          <a:xfrm>
            <a:off x="538050" y="370444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3" name="Google Shape;873;p173"/>
          <p:cNvSpPr txBox="1"/>
          <p:nvPr>
            <p:ph idx="13" type="body"/>
          </p:nvPr>
        </p:nvSpPr>
        <p:spPr>
          <a:xfrm>
            <a:off x="49829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4" name="Google Shape;874;p173"/>
          <p:cNvSpPr txBox="1"/>
          <p:nvPr>
            <p:ph idx="14" type="title"/>
          </p:nvPr>
        </p:nvSpPr>
        <p:spPr>
          <a:xfrm>
            <a:off x="4798700" y="4369583"/>
            <a:ext cx="3582000" cy="7056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875" name="Google Shape;875;p173"/>
          <p:cNvSpPr txBox="1"/>
          <p:nvPr>
            <p:ph idx="15" type="subTitle"/>
          </p:nvPr>
        </p:nvSpPr>
        <p:spPr>
          <a:xfrm>
            <a:off x="4982950" y="1360531"/>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6" name="Google Shape;876;p173"/>
          <p:cNvSpPr txBox="1"/>
          <p:nvPr>
            <p:ph idx="16" type="body"/>
          </p:nvPr>
        </p:nvSpPr>
        <p:spPr>
          <a:xfrm>
            <a:off x="49829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7" name="Google Shape;877;p173"/>
          <p:cNvSpPr txBox="1"/>
          <p:nvPr>
            <p:ph idx="17" type="subTitle"/>
          </p:nvPr>
        </p:nvSpPr>
        <p:spPr>
          <a:xfrm>
            <a:off x="4982950" y="2367556"/>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8" name="Google Shape;878;p173"/>
          <p:cNvSpPr txBox="1"/>
          <p:nvPr>
            <p:ph idx="18" type="body"/>
          </p:nvPr>
        </p:nvSpPr>
        <p:spPr>
          <a:xfrm>
            <a:off x="4982950" y="2697411"/>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9" name="Google Shape;879;p173"/>
          <p:cNvSpPr txBox="1"/>
          <p:nvPr>
            <p:ph idx="19" type="subTitle"/>
          </p:nvPr>
        </p:nvSpPr>
        <p:spPr>
          <a:xfrm>
            <a:off x="4982950" y="3374587"/>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80" name="Google Shape;880;p173"/>
          <p:cNvSpPr txBox="1"/>
          <p:nvPr>
            <p:ph idx="20" type="body"/>
          </p:nvPr>
        </p:nvSpPr>
        <p:spPr>
          <a:xfrm>
            <a:off x="4982950" y="3704443"/>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81" name="Google Shape;881;p173"/>
          <p:cNvSpPr txBox="1"/>
          <p:nvPr>
            <p:ph idx="21" type="subTitle"/>
          </p:nvPr>
        </p:nvSpPr>
        <p:spPr>
          <a:xfrm>
            <a:off x="49829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882" name="Shape 882"/>
        <p:cNvGrpSpPr/>
        <p:nvPr/>
      </p:nvGrpSpPr>
      <p:grpSpPr>
        <a:xfrm>
          <a:off x="0" y="0"/>
          <a:ext cx="0" cy="0"/>
          <a:chOff x="0" y="0"/>
          <a:chExt cx="0" cy="0"/>
        </a:xfrm>
      </p:grpSpPr>
      <p:sp>
        <p:nvSpPr>
          <p:cNvPr id="883" name="Google Shape;883;p174"/>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800"/>
              </a:spcBef>
              <a:spcAft>
                <a:spcPts val="0"/>
              </a:spcAft>
              <a:buClr>
                <a:schemeClr val="lt1"/>
              </a:buClr>
              <a:buSzPts val="4800"/>
              <a:buFont typeface="IBM Plex Sans"/>
              <a:buNone/>
              <a:defRPr sz="4800">
                <a:solidFill>
                  <a:schemeClr val="lt1"/>
                </a:solidFill>
              </a:defRPr>
            </a:lvl2pPr>
            <a:lvl3pPr lvl="2" algn="ctr">
              <a:spcBef>
                <a:spcPts val="800"/>
              </a:spcBef>
              <a:spcAft>
                <a:spcPts val="0"/>
              </a:spcAft>
              <a:buClr>
                <a:schemeClr val="lt1"/>
              </a:buClr>
              <a:buSzPts val="4800"/>
              <a:buFont typeface="IBM Plex Sans"/>
              <a:buNone/>
              <a:defRPr sz="4800">
                <a:solidFill>
                  <a:schemeClr val="lt1"/>
                </a:solidFill>
              </a:defRPr>
            </a:lvl3pPr>
            <a:lvl4pPr lvl="3" algn="ctr">
              <a:spcBef>
                <a:spcPts val="800"/>
              </a:spcBef>
              <a:spcAft>
                <a:spcPts val="0"/>
              </a:spcAft>
              <a:buClr>
                <a:schemeClr val="lt1"/>
              </a:buClr>
              <a:buSzPts val="4800"/>
              <a:buFont typeface="IBM Plex Sans"/>
              <a:buNone/>
              <a:defRPr sz="4800">
                <a:solidFill>
                  <a:schemeClr val="lt1"/>
                </a:solidFill>
              </a:defRPr>
            </a:lvl4pPr>
            <a:lvl5pPr lvl="4" algn="ctr">
              <a:spcBef>
                <a:spcPts val="800"/>
              </a:spcBef>
              <a:spcAft>
                <a:spcPts val="0"/>
              </a:spcAft>
              <a:buClr>
                <a:schemeClr val="lt1"/>
              </a:buClr>
              <a:buSzPts val="4800"/>
              <a:buFont typeface="IBM Plex Sans"/>
              <a:buNone/>
              <a:defRPr sz="4800">
                <a:solidFill>
                  <a:schemeClr val="lt1"/>
                </a:solidFill>
              </a:defRPr>
            </a:lvl5pPr>
            <a:lvl6pPr lvl="5" algn="ctr">
              <a:spcBef>
                <a:spcPts val="800"/>
              </a:spcBef>
              <a:spcAft>
                <a:spcPts val="0"/>
              </a:spcAft>
              <a:buClr>
                <a:schemeClr val="lt1"/>
              </a:buClr>
              <a:buSzPts val="4800"/>
              <a:buFont typeface="IBM Plex Sans"/>
              <a:buNone/>
              <a:defRPr sz="4800">
                <a:solidFill>
                  <a:schemeClr val="lt1"/>
                </a:solidFill>
              </a:defRPr>
            </a:lvl6pPr>
            <a:lvl7pPr lvl="6" algn="ctr">
              <a:spcBef>
                <a:spcPts val="800"/>
              </a:spcBef>
              <a:spcAft>
                <a:spcPts val="0"/>
              </a:spcAft>
              <a:buClr>
                <a:schemeClr val="lt1"/>
              </a:buClr>
              <a:buSzPts val="4800"/>
              <a:buFont typeface="IBM Plex Sans"/>
              <a:buNone/>
              <a:defRPr sz="4800">
                <a:solidFill>
                  <a:schemeClr val="lt1"/>
                </a:solidFill>
              </a:defRPr>
            </a:lvl7pPr>
            <a:lvl8pPr lvl="7" algn="ctr">
              <a:spcBef>
                <a:spcPts val="800"/>
              </a:spcBef>
              <a:spcAft>
                <a:spcPts val="0"/>
              </a:spcAft>
              <a:buClr>
                <a:schemeClr val="lt1"/>
              </a:buClr>
              <a:buSzPts val="4800"/>
              <a:buFont typeface="IBM Plex Sans"/>
              <a:buNone/>
              <a:defRPr sz="4800">
                <a:solidFill>
                  <a:schemeClr val="lt1"/>
                </a:solidFill>
              </a:defRPr>
            </a:lvl8pPr>
            <a:lvl9pPr lvl="8" algn="ctr">
              <a:spcBef>
                <a:spcPts val="800"/>
              </a:spcBef>
              <a:spcAft>
                <a:spcPts val="800"/>
              </a:spcAft>
              <a:buClr>
                <a:schemeClr val="lt1"/>
              </a:buClr>
              <a:buSzPts val="4800"/>
              <a:buFont typeface="IBM Plex Sans"/>
              <a:buNone/>
              <a:defRPr sz="4800">
                <a:solidFill>
                  <a:schemeClr val="lt1"/>
                </a:solidFill>
              </a:defRPr>
            </a:lvl9pPr>
          </a:lstStyle>
          <a:p/>
        </p:txBody>
      </p:sp>
      <p:sp>
        <p:nvSpPr>
          <p:cNvPr id="884" name="Google Shape;884;p174"/>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800"/>
              </a:spcBef>
              <a:spcAft>
                <a:spcPts val="0"/>
              </a:spcAft>
              <a:buClr>
                <a:schemeClr val="lt1"/>
              </a:buClr>
              <a:buSzPts val="1200"/>
              <a:buFont typeface="IBM Plex Sans"/>
              <a:buChar char="○"/>
              <a:defRPr sz="1200">
                <a:solidFill>
                  <a:schemeClr val="lt1"/>
                </a:solidFill>
              </a:defRPr>
            </a:lvl2pPr>
            <a:lvl3pPr indent="-304800" lvl="2" marL="1371600" algn="ctr">
              <a:spcBef>
                <a:spcPts val="800"/>
              </a:spcBef>
              <a:spcAft>
                <a:spcPts val="0"/>
              </a:spcAft>
              <a:buClr>
                <a:schemeClr val="lt1"/>
              </a:buClr>
              <a:buSzPts val="1200"/>
              <a:buFont typeface="IBM Plex Sans"/>
              <a:buChar char="■"/>
              <a:defRPr sz="1200">
                <a:solidFill>
                  <a:schemeClr val="lt1"/>
                </a:solidFill>
              </a:defRPr>
            </a:lvl3pPr>
            <a:lvl4pPr indent="-304800" lvl="3" marL="1828800" algn="ctr">
              <a:spcBef>
                <a:spcPts val="800"/>
              </a:spcBef>
              <a:spcAft>
                <a:spcPts val="0"/>
              </a:spcAft>
              <a:buClr>
                <a:schemeClr val="lt1"/>
              </a:buClr>
              <a:buSzPts val="1200"/>
              <a:buFont typeface="IBM Plex Sans"/>
              <a:buChar char="●"/>
              <a:defRPr sz="1200">
                <a:solidFill>
                  <a:schemeClr val="lt1"/>
                </a:solidFill>
              </a:defRPr>
            </a:lvl4pPr>
            <a:lvl5pPr indent="-304800" lvl="4" marL="2286000" algn="ctr">
              <a:spcBef>
                <a:spcPts val="800"/>
              </a:spcBef>
              <a:spcAft>
                <a:spcPts val="0"/>
              </a:spcAft>
              <a:buClr>
                <a:schemeClr val="lt1"/>
              </a:buClr>
              <a:buSzPts val="1200"/>
              <a:buFont typeface="IBM Plex Sans"/>
              <a:buChar char="○"/>
              <a:defRPr sz="1200">
                <a:solidFill>
                  <a:schemeClr val="lt1"/>
                </a:solidFill>
              </a:defRPr>
            </a:lvl5pPr>
            <a:lvl6pPr indent="-304800" lvl="5" marL="2743200" algn="ctr">
              <a:spcBef>
                <a:spcPts val="800"/>
              </a:spcBef>
              <a:spcAft>
                <a:spcPts val="0"/>
              </a:spcAft>
              <a:buClr>
                <a:schemeClr val="lt1"/>
              </a:buClr>
              <a:buSzPts val="1200"/>
              <a:buFont typeface="IBM Plex Sans"/>
              <a:buChar char="■"/>
              <a:defRPr sz="1200">
                <a:solidFill>
                  <a:schemeClr val="lt1"/>
                </a:solidFill>
              </a:defRPr>
            </a:lvl6pPr>
            <a:lvl7pPr indent="-304800" lvl="6" marL="3200400" algn="ctr">
              <a:spcBef>
                <a:spcPts val="800"/>
              </a:spcBef>
              <a:spcAft>
                <a:spcPts val="0"/>
              </a:spcAft>
              <a:buClr>
                <a:schemeClr val="lt1"/>
              </a:buClr>
              <a:buSzPts val="1200"/>
              <a:buFont typeface="IBM Plex Sans"/>
              <a:buChar char="●"/>
              <a:defRPr sz="1200">
                <a:solidFill>
                  <a:schemeClr val="lt1"/>
                </a:solidFill>
              </a:defRPr>
            </a:lvl7pPr>
            <a:lvl8pPr indent="-304800" lvl="7" marL="3657600" algn="ctr">
              <a:spcBef>
                <a:spcPts val="800"/>
              </a:spcBef>
              <a:spcAft>
                <a:spcPts val="0"/>
              </a:spcAft>
              <a:buClr>
                <a:schemeClr val="lt1"/>
              </a:buClr>
              <a:buSzPts val="1200"/>
              <a:buFont typeface="IBM Plex Sans"/>
              <a:buChar char="○"/>
              <a:defRPr sz="1200">
                <a:solidFill>
                  <a:schemeClr val="lt1"/>
                </a:solidFill>
              </a:defRPr>
            </a:lvl8pPr>
            <a:lvl9pPr indent="-304800" lvl="8" marL="4114800" algn="ctr">
              <a:spcBef>
                <a:spcPts val="800"/>
              </a:spcBef>
              <a:spcAft>
                <a:spcPts val="800"/>
              </a:spcAft>
              <a:buClr>
                <a:schemeClr val="lt1"/>
              </a:buClr>
              <a:buSzPts val="1200"/>
              <a:buFont typeface="IBM Plex Sans"/>
              <a:buChar char="■"/>
              <a:defRPr sz="1200">
                <a:solidFill>
                  <a:schemeClr val="lt1"/>
                </a:solidFill>
              </a:defRPr>
            </a:lvl9pPr>
          </a:lstStyle>
          <a:p/>
        </p:txBody>
      </p:sp>
      <p:sp>
        <p:nvSpPr>
          <p:cNvPr id="885" name="Google Shape;885;p174"/>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886" name="Google Shape;886;p174"/>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800"/>
              </a:spcBef>
              <a:spcAft>
                <a:spcPts val="0"/>
              </a:spcAft>
              <a:buClr>
                <a:schemeClr val="lt1"/>
              </a:buClr>
              <a:buSzPts val="1000"/>
              <a:buFont typeface="IBM Plex Sans"/>
              <a:buChar char="○"/>
              <a:defRPr>
                <a:solidFill>
                  <a:schemeClr val="lt1"/>
                </a:solidFill>
              </a:defRPr>
            </a:lvl2pPr>
            <a:lvl3pPr indent="-292100" lvl="2" marL="1371600">
              <a:spcBef>
                <a:spcPts val="800"/>
              </a:spcBef>
              <a:spcAft>
                <a:spcPts val="0"/>
              </a:spcAft>
              <a:buClr>
                <a:schemeClr val="lt1"/>
              </a:buClr>
              <a:buSzPts val="1000"/>
              <a:buFont typeface="IBM Plex Sans"/>
              <a:buChar char="■"/>
              <a:defRPr>
                <a:solidFill>
                  <a:schemeClr val="lt1"/>
                </a:solidFill>
              </a:defRPr>
            </a:lvl3pPr>
            <a:lvl4pPr indent="-292100" lvl="3" marL="1828800">
              <a:spcBef>
                <a:spcPts val="800"/>
              </a:spcBef>
              <a:spcAft>
                <a:spcPts val="0"/>
              </a:spcAft>
              <a:buClr>
                <a:schemeClr val="lt1"/>
              </a:buClr>
              <a:buSzPts val="1000"/>
              <a:buFont typeface="IBM Plex Sans"/>
              <a:buChar char="●"/>
              <a:defRPr>
                <a:solidFill>
                  <a:schemeClr val="lt1"/>
                </a:solidFill>
              </a:defRPr>
            </a:lvl4pPr>
            <a:lvl5pPr indent="-292100" lvl="4" marL="2286000">
              <a:spcBef>
                <a:spcPts val="800"/>
              </a:spcBef>
              <a:spcAft>
                <a:spcPts val="0"/>
              </a:spcAft>
              <a:buClr>
                <a:schemeClr val="lt1"/>
              </a:buClr>
              <a:buSzPts val="1000"/>
              <a:buFont typeface="IBM Plex Sans"/>
              <a:buChar char="○"/>
              <a:defRPr>
                <a:solidFill>
                  <a:schemeClr val="lt1"/>
                </a:solidFill>
              </a:defRPr>
            </a:lvl5pPr>
            <a:lvl6pPr indent="-292100" lvl="5" marL="2743200">
              <a:spcBef>
                <a:spcPts val="800"/>
              </a:spcBef>
              <a:spcAft>
                <a:spcPts val="0"/>
              </a:spcAft>
              <a:buClr>
                <a:schemeClr val="lt1"/>
              </a:buClr>
              <a:buSzPts val="1000"/>
              <a:buFont typeface="IBM Plex Sans"/>
              <a:buChar char="■"/>
              <a:defRPr>
                <a:solidFill>
                  <a:schemeClr val="lt1"/>
                </a:solidFill>
              </a:defRPr>
            </a:lvl6pPr>
            <a:lvl7pPr indent="-292100" lvl="6" marL="3200400">
              <a:spcBef>
                <a:spcPts val="800"/>
              </a:spcBef>
              <a:spcAft>
                <a:spcPts val="0"/>
              </a:spcAft>
              <a:buClr>
                <a:schemeClr val="lt1"/>
              </a:buClr>
              <a:buSzPts val="1000"/>
              <a:buFont typeface="IBM Plex Sans"/>
              <a:buChar char="●"/>
              <a:defRPr>
                <a:solidFill>
                  <a:schemeClr val="lt1"/>
                </a:solidFill>
              </a:defRPr>
            </a:lvl7pPr>
            <a:lvl8pPr indent="-292100" lvl="7" marL="3657600">
              <a:spcBef>
                <a:spcPts val="800"/>
              </a:spcBef>
              <a:spcAft>
                <a:spcPts val="0"/>
              </a:spcAft>
              <a:buClr>
                <a:schemeClr val="lt1"/>
              </a:buClr>
              <a:buSzPts val="1000"/>
              <a:buFont typeface="IBM Plex Sans"/>
              <a:buChar char="○"/>
              <a:defRPr>
                <a:solidFill>
                  <a:schemeClr val="lt1"/>
                </a:solidFill>
              </a:defRPr>
            </a:lvl8pPr>
            <a:lvl9pPr indent="-292100" lvl="8" marL="4114800">
              <a:spcBef>
                <a:spcPts val="800"/>
              </a:spcBef>
              <a:spcAft>
                <a:spcPts val="800"/>
              </a:spcAft>
              <a:buClr>
                <a:schemeClr val="lt1"/>
              </a:buClr>
              <a:buSzPts val="1000"/>
              <a:buFont typeface="IBM Plex Sans"/>
              <a:buChar char="■"/>
              <a:defRPr>
                <a:solidFill>
                  <a:schemeClr val="lt1"/>
                </a:solidFill>
              </a:defRPr>
            </a:lvl9pPr>
          </a:lstStyle>
          <a:p/>
        </p:txBody>
      </p:sp>
      <p:sp>
        <p:nvSpPr>
          <p:cNvPr id="887" name="Google Shape;887;p174"/>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88" name="Google Shape;888;p174"/>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89" name="Google Shape;889;p174"/>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90" name="Google Shape;890;p174"/>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800"/>
              </a:spcBef>
              <a:spcAft>
                <a:spcPts val="0"/>
              </a:spcAft>
              <a:buClr>
                <a:schemeClr val="lt1"/>
              </a:buClr>
              <a:buSzPts val="4800"/>
              <a:buFont typeface="IBM Plex Sans"/>
              <a:buNone/>
              <a:defRPr sz="4800">
                <a:solidFill>
                  <a:schemeClr val="lt1"/>
                </a:solidFill>
              </a:defRPr>
            </a:lvl2pPr>
            <a:lvl3pPr lvl="2" algn="ctr">
              <a:spcBef>
                <a:spcPts val="800"/>
              </a:spcBef>
              <a:spcAft>
                <a:spcPts val="0"/>
              </a:spcAft>
              <a:buClr>
                <a:schemeClr val="lt1"/>
              </a:buClr>
              <a:buSzPts val="4800"/>
              <a:buFont typeface="IBM Plex Sans"/>
              <a:buNone/>
              <a:defRPr sz="4800">
                <a:solidFill>
                  <a:schemeClr val="lt1"/>
                </a:solidFill>
              </a:defRPr>
            </a:lvl3pPr>
            <a:lvl4pPr lvl="3" algn="ctr">
              <a:spcBef>
                <a:spcPts val="800"/>
              </a:spcBef>
              <a:spcAft>
                <a:spcPts val="0"/>
              </a:spcAft>
              <a:buClr>
                <a:schemeClr val="lt1"/>
              </a:buClr>
              <a:buSzPts val="4800"/>
              <a:buFont typeface="IBM Plex Sans"/>
              <a:buNone/>
              <a:defRPr sz="4800">
                <a:solidFill>
                  <a:schemeClr val="lt1"/>
                </a:solidFill>
              </a:defRPr>
            </a:lvl4pPr>
            <a:lvl5pPr lvl="4" algn="ctr">
              <a:spcBef>
                <a:spcPts val="800"/>
              </a:spcBef>
              <a:spcAft>
                <a:spcPts val="0"/>
              </a:spcAft>
              <a:buClr>
                <a:schemeClr val="lt1"/>
              </a:buClr>
              <a:buSzPts val="4800"/>
              <a:buFont typeface="IBM Plex Sans"/>
              <a:buNone/>
              <a:defRPr sz="4800">
                <a:solidFill>
                  <a:schemeClr val="lt1"/>
                </a:solidFill>
              </a:defRPr>
            </a:lvl5pPr>
            <a:lvl6pPr lvl="5" algn="ctr">
              <a:spcBef>
                <a:spcPts val="800"/>
              </a:spcBef>
              <a:spcAft>
                <a:spcPts val="0"/>
              </a:spcAft>
              <a:buClr>
                <a:schemeClr val="lt1"/>
              </a:buClr>
              <a:buSzPts val="4800"/>
              <a:buFont typeface="IBM Plex Sans"/>
              <a:buNone/>
              <a:defRPr sz="4800">
                <a:solidFill>
                  <a:schemeClr val="lt1"/>
                </a:solidFill>
              </a:defRPr>
            </a:lvl6pPr>
            <a:lvl7pPr lvl="6" algn="ctr">
              <a:spcBef>
                <a:spcPts val="800"/>
              </a:spcBef>
              <a:spcAft>
                <a:spcPts val="0"/>
              </a:spcAft>
              <a:buClr>
                <a:schemeClr val="lt1"/>
              </a:buClr>
              <a:buSzPts val="4800"/>
              <a:buFont typeface="IBM Plex Sans"/>
              <a:buNone/>
              <a:defRPr sz="4800">
                <a:solidFill>
                  <a:schemeClr val="lt1"/>
                </a:solidFill>
              </a:defRPr>
            </a:lvl7pPr>
            <a:lvl8pPr lvl="7" algn="ctr">
              <a:spcBef>
                <a:spcPts val="800"/>
              </a:spcBef>
              <a:spcAft>
                <a:spcPts val="0"/>
              </a:spcAft>
              <a:buClr>
                <a:schemeClr val="lt1"/>
              </a:buClr>
              <a:buSzPts val="4800"/>
              <a:buFont typeface="IBM Plex Sans"/>
              <a:buNone/>
              <a:defRPr sz="4800">
                <a:solidFill>
                  <a:schemeClr val="lt1"/>
                </a:solidFill>
              </a:defRPr>
            </a:lvl8pPr>
            <a:lvl9pPr lvl="8" algn="ctr">
              <a:spcBef>
                <a:spcPts val="800"/>
              </a:spcBef>
              <a:spcAft>
                <a:spcPts val="800"/>
              </a:spcAft>
              <a:buClr>
                <a:schemeClr val="lt1"/>
              </a:buClr>
              <a:buSzPts val="4800"/>
              <a:buFont typeface="IBM Plex Sans"/>
              <a:buNone/>
              <a:defRPr sz="4800">
                <a:solidFill>
                  <a:schemeClr val="lt1"/>
                </a:solidFill>
              </a:defRPr>
            </a:lvl9pPr>
          </a:lstStyle>
          <a:p/>
        </p:txBody>
      </p:sp>
      <p:sp>
        <p:nvSpPr>
          <p:cNvPr id="891" name="Google Shape;891;p174"/>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892" name="Google Shape;892;p174"/>
          <p:cNvSpPr txBox="1"/>
          <p:nvPr>
            <p:ph type="title"/>
          </p:nvPr>
        </p:nvSpPr>
        <p:spPr>
          <a:xfrm>
            <a:off x="436725" y="1368694"/>
            <a:ext cx="4182300" cy="653100"/>
          </a:xfrm>
          <a:prstGeom prst="rect">
            <a:avLst/>
          </a:prstGeom>
        </p:spPr>
        <p:txBody>
          <a:bodyPr anchorCtr="0" anchor="ctr" bIns="0" lIns="0" spcFirstLastPara="1" rIns="0" wrap="square" tIns="0">
            <a:norm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893" name="Google Shape;893;p174"/>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894" name="Google Shape;894;p174"/>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800"/>
              </a:spcBef>
              <a:spcAft>
                <a:spcPts val="0"/>
              </a:spcAft>
              <a:buClr>
                <a:schemeClr val="lt1"/>
              </a:buClr>
              <a:buSzPts val="800"/>
              <a:buFont typeface="IBM Plex Sans"/>
              <a:buNone/>
              <a:defRPr sz="800">
                <a:solidFill>
                  <a:schemeClr val="lt1"/>
                </a:solidFill>
              </a:defRPr>
            </a:lvl2pPr>
            <a:lvl3pPr lvl="2" algn="r">
              <a:spcBef>
                <a:spcPts val="800"/>
              </a:spcBef>
              <a:spcAft>
                <a:spcPts val="0"/>
              </a:spcAft>
              <a:buClr>
                <a:schemeClr val="lt1"/>
              </a:buClr>
              <a:buSzPts val="800"/>
              <a:buFont typeface="IBM Plex Sans"/>
              <a:buNone/>
              <a:defRPr sz="800">
                <a:solidFill>
                  <a:schemeClr val="lt1"/>
                </a:solidFill>
              </a:defRPr>
            </a:lvl3pPr>
            <a:lvl4pPr lvl="3" algn="r">
              <a:spcBef>
                <a:spcPts val="800"/>
              </a:spcBef>
              <a:spcAft>
                <a:spcPts val="0"/>
              </a:spcAft>
              <a:buClr>
                <a:schemeClr val="lt1"/>
              </a:buClr>
              <a:buSzPts val="800"/>
              <a:buFont typeface="IBM Plex Sans"/>
              <a:buNone/>
              <a:defRPr sz="800">
                <a:solidFill>
                  <a:schemeClr val="lt1"/>
                </a:solidFill>
              </a:defRPr>
            </a:lvl4pPr>
            <a:lvl5pPr lvl="4" algn="r">
              <a:spcBef>
                <a:spcPts val="800"/>
              </a:spcBef>
              <a:spcAft>
                <a:spcPts val="0"/>
              </a:spcAft>
              <a:buClr>
                <a:schemeClr val="lt1"/>
              </a:buClr>
              <a:buSzPts val="800"/>
              <a:buFont typeface="IBM Plex Sans"/>
              <a:buNone/>
              <a:defRPr sz="800">
                <a:solidFill>
                  <a:schemeClr val="lt1"/>
                </a:solidFill>
              </a:defRPr>
            </a:lvl5pPr>
            <a:lvl6pPr lvl="5" algn="r">
              <a:spcBef>
                <a:spcPts val="800"/>
              </a:spcBef>
              <a:spcAft>
                <a:spcPts val="0"/>
              </a:spcAft>
              <a:buClr>
                <a:schemeClr val="lt1"/>
              </a:buClr>
              <a:buSzPts val="800"/>
              <a:buFont typeface="IBM Plex Sans"/>
              <a:buNone/>
              <a:defRPr sz="800">
                <a:solidFill>
                  <a:schemeClr val="lt1"/>
                </a:solidFill>
              </a:defRPr>
            </a:lvl6pPr>
            <a:lvl7pPr lvl="6" algn="r">
              <a:spcBef>
                <a:spcPts val="800"/>
              </a:spcBef>
              <a:spcAft>
                <a:spcPts val="0"/>
              </a:spcAft>
              <a:buClr>
                <a:schemeClr val="lt1"/>
              </a:buClr>
              <a:buSzPts val="800"/>
              <a:buFont typeface="IBM Plex Sans"/>
              <a:buNone/>
              <a:defRPr sz="800">
                <a:solidFill>
                  <a:schemeClr val="lt1"/>
                </a:solidFill>
              </a:defRPr>
            </a:lvl7pPr>
            <a:lvl8pPr lvl="7" algn="r">
              <a:spcBef>
                <a:spcPts val="800"/>
              </a:spcBef>
              <a:spcAft>
                <a:spcPts val="0"/>
              </a:spcAft>
              <a:buClr>
                <a:schemeClr val="lt1"/>
              </a:buClr>
              <a:buSzPts val="800"/>
              <a:buFont typeface="IBM Plex Sans"/>
              <a:buNone/>
              <a:defRPr sz="800">
                <a:solidFill>
                  <a:schemeClr val="lt1"/>
                </a:solidFill>
              </a:defRPr>
            </a:lvl8pPr>
            <a:lvl9pPr lvl="8" algn="r">
              <a:spcBef>
                <a:spcPts val="800"/>
              </a:spcBef>
              <a:spcAft>
                <a:spcPts val="800"/>
              </a:spcAft>
              <a:buClr>
                <a:schemeClr val="lt1"/>
              </a:buClr>
              <a:buSzPts val="800"/>
              <a:buFont typeface="IBM Plex Sans"/>
              <a:buNone/>
              <a:defRPr sz="800">
                <a:solidFill>
                  <a:schemeClr val="lt1"/>
                </a:solidFill>
              </a:defRPr>
            </a:lvl9pPr>
          </a:lstStyle>
          <a:p/>
        </p:txBody>
      </p:sp>
      <p:sp>
        <p:nvSpPr>
          <p:cNvPr id="895" name="Google Shape;895;p174"/>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800"/>
              </a:spcBef>
              <a:spcAft>
                <a:spcPts val="0"/>
              </a:spcAft>
              <a:buClr>
                <a:schemeClr val="lt1"/>
              </a:buClr>
              <a:buSzPts val="800"/>
              <a:buFont typeface="IBM Plex Sans"/>
              <a:buNone/>
              <a:defRPr sz="800">
                <a:solidFill>
                  <a:schemeClr val="lt1"/>
                </a:solidFill>
              </a:defRPr>
            </a:lvl2pPr>
            <a:lvl3pPr lvl="2">
              <a:spcBef>
                <a:spcPts val="800"/>
              </a:spcBef>
              <a:spcAft>
                <a:spcPts val="0"/>
              </a:spcAft>
              <a:buClr>
                <a:schemeClr val="lt1"/>
              </a:buClr>
              <a:buSzPts val="800"/>
              <a:buFont typeface="IBM Plex Sans"/>
              <a:buNone/>
              <a:defRPr sz="800">
                <a:solidFill>
                  <a:schemeClr val="lt1"/>
                </a:solidFill>
              </a:defRPr>
            </a:lvl3pPr>
            <a:lvl4pPr lvl="3">
              <a:spcBef>
                <a:spcPts val="800"/>
              </a:spcBef>
              <a:spcAft>
                <a:spcPts val="0"/>
              </a:spcAft>
              <a:buClr>
                <a:schemeClr val="lt1"/>
              </a:buClr>
              <a:buSzPts val="800"/>
              <a:buFont typeface="IBM Plex Sans"/>
              <a:buNone/>
              <a:defRPr sz="800">
                <a:solidFill>
                  <a:schemeClr val="lt1"/>
                </a:solidFill>
              </a:defRPr>
            </a:lvl4pPr>
            <a:lvl5pPr lvl="4">
              <a:spcBef>
                <a:spcPts val="800"/>
              </a:spcBef>
              <a:spcAft>
                <a:spcPts val="0"/>
              </a:spcAft>
              <a:buClr>
                <a:schemeClr val="lt1"/>
              </a:buClr>
              <a:buSzPts val="800"/>
              <a:buFont typeface="IBM Plex Sans"/>
              <a:buNone/>
              <a:defRPr sz="800">
                <a:solidFill>
                  <a:schemeClr val="lt1"/>
                </a:solidFill>
              </a:defRPr>
            </a:lvl5pPr>
            <a:lvl6pPr lvl="5">
              <a:spcBef>
                <a:spcPts val="800"/>
              </a:spcBef>
              <a:spcAft>
                <a:spcPts val="0"/>
              </a:spcAft>
              <a:buClr>
                <a:schemeClr val="lt1"/>
              </a:buClr>
              <a:buSzPts val="800"/>
              <a:buFont typeface="IBM Plex Sans"/>
              <a:buNone/>
              <a:defRPr sz="800">
                <a:solidFill>
                  <a:schemeClr val="lt1"/>
                </a:solidFill>
              </a:defRPr>
            </a:lvl6pPr>
            <a:lvl7pPr lvl="6">
              <a:spcBef>
                <a:spcPts val="800"/>
              </a:spcBef>
              <a:spcAft>
                <a:spcPts val="0"/>
              </a:spcAft>
              <a:buClr>
                <a:schemeClr val="lt1"/>
              </a:buClr>
              <a:buSzPts val="800"/>
              <a:buFont typeface="IBM Plex Sans"/>
              <a:buNone/>
              <a:defRPr sz="800">
                <a:solidFill>
                  <a:schemeClr val="lt1"/>
                </a:solidFill>
              </a:defRPr>
            </a:lvl7pPr>
            <a:lvl8pPr lvl="7">
              <a:spcBef>
                <a:spcPts val="800"/>
              </a:spcBef>
              <a:spcAft>
                <a:spcPts val="0"/>
              </a:spcAft>
              <a:buClr>
                <a:schemeClr val="lt1"/>
              </a:buClr>
              <a:buSzPts val="800"/>
              <a:buFont typeface="IBM Plex Sans"/>
              <a:buNone/>
              <a:defRPr sz="800">
                <a:solidFill>
                  <a:schemeClr val="lt1"/>
                </a:solidFill>
              </a:defRPr>
            </a:lvl8pPr>
            <a:lvl9pPr lvl="8">
              <a:spcBef>
                <a:spcPts val="800"/>
              </a:spcBef>
              <a:spcAft>
                <a:spcPts val="80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896" name="Shape 896"/>
        <p:cNvGrpSpPr/>
        <p:nvPr/>
      </p:nvGrpSpPr>
      <p:grpSpPr>
        <a:xfrm>
          <a:off x="0" y="0"/>
          <a:ext cx="0" cy="0"/>
          <a:chOff x="0" y="0"/>
          <a:chExt cx="0" cy="0"/>
        </a:xfrm>
      </p:grpSpPr>
      <p:sp>
        <p:nvSpPr>
          <p:cNvPr id="897" name="Google Shape;897;p175"/>
          <p:cNvSpPr txBox="1"/>
          <p:nvPr>
            <p:ph type="title"/>
          </p:nvPr>
        </p:nvSpPr>
        <p:spPr>
          <a:xfrm>
            <a:off x="571500" y="889002"/>
            <a:ext cx="4000500" cy="6339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898" name="Google Shape;898;p17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899" name="Shape 899"/>
        <p:cNvGrpSpPr/>
        <p:nvPr/>
      </p:nvGrpSpPr>
      <p:grpSpPr>
        <a:xfrm>
          <a:off x="0" y="0"/>
          <a:ext cx="0" cy="0"/>
          <a:chOff x="0" y="0"/>
          <a:chExt cx="0" cy="0"/>
        </a:xfrm>
      </p:grpSpPr>
      <p:sp>
        <p:nvSpPr>
          <p:cNvPr id="900" name="Google Shape;900;p17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904" name="Shape 904"/>
        <p:cNvGrpSpPr/>
        <p:nvPr/>
      </p:nvGrpSpPr>
      <p:grpSpPr>
        <a:xfrm>
          <a:off x="0" y="0"/>
          <a:ext cx="0" cy="0"/>
          <a:chOff x="0" y="0"/>
          <a:chExt cx="0" cy="0"/>
        </a:xfrm>
      </p:grpSpPr>
      <p:pic>
        <p:nvPicPr>
          <p:cNvPr id="905" name="Google Shape;905;p178" title="Mesh Holographic Gradients - Dark Gradient 22.png"/>
          <p:cNvPicPr preferRelativeResize="0"/>
          <p:nvPr/>
        </p:nvPicPr>
        <p:blipFill rotWithShape="1">
          <a:blip r:embed="rId2">
            <a:alphaModFix/>
          </a:blip>
          <a:srcRect b="0" l="0" r="9999" t="0"/>
          <a:stretch/>
        </p:blipFill>
        <p:spPr>
          <a:xfrm flipH="1" rot="10800000">
            <a:off x="0" y="571501"/>
            <a:ext cx="9144003" cy="5143499"/>
          </a:xfrm>
          <a:prstGeom prst="rect">
            <a:avLst/>
          </a:prstGeom>
          <a:noFill/>
          <a:ln>
            <a:noFill/>
          </a:ln>
        </p:spPr>
      </p:pic>
      <p:pic>
        <p:nvPicPr>
          <p:cNvPr id="906" name="Google Shape;906;p178"/>
          <p:cNvPicPr preferRelativeResize="0"/>
          <p:nvPr/>
        </p:nvPicPr>
        <p:blipFill rotWithShape="1">
          <a:blip r:embed="rId3">
            <a:alphaModFix/>
          </a:blip>
          <a:srcRect b="0" l="0" r="0" t="0"/>
          <a:stretch/>
        </p:blipFill>
        <p:spPr>
          <a:xfrm>
            <a:off x="457200" y="457209"/>
            <a:ext cx="284772" cy="351540"/>
          </a:xfrm>
          <a:prstGeom prst="rect">
            <a:avLst/>
          </a:prstGeom>
          <a:noFill/>
          <a:ln>
            <a:noFill/>
          </a:ln>
        </p:spPr>
      </p:pic>
      <p:sp>
        <p:nvSpPr>
          <p:cNvPr id="907" name="Google Shape;907;p178"/>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908" name="Google Shape;908;p178"/>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909" name="Shape 909"/>
        <p:cNvGrpSpPr/>
        <p:nvPr/>
      </p:nvGrpSpPr>
      <p:grpSpPr>
        <a:xfrm>
          <a:off x="0" y="0"/>
          <a:ext cx="0" cy="0"/>
          <a:chOff x="0" y="0"/>
          <a:chExt cx="0" cy="0"/>
        </a:xfrm>
      </p:grpSpPr>
      <p:pic>
        <p:nvPicPr>
          <p:cNvPr id="910" name="Google Shape;910;p179" title="Mesh Holographic Gradients - Dark Gradient 22.png"/>
          <p:cNvPicPr preferRelativeResize="0"/>
          <p:nvPr/>
        </p:nvPicPr>
        <p:blipFill rotWithShape="1">
          <a:blip r:embed="rId2">
            <a:alphaModFix/>
          </a:blip>
          <a:srcRect b="0" l="0" r="9999" t="0"/>
          <a:stretch/>
        </p:blipFill>
        <p:spPr>
          <a:xfrm>
            <a:off x="0" y="0"/>
            <a:ext cx="9144003" cy="5143501"/>
          </a:xfrm>
          <a:prstGeom prst="rect">
            <a:avLst/>
          </a:prstGeom>
          <a:noFill/>
          <a:ln>
            <a:noFill/>
          </a:ln>
        </p:spPr>
      </p:pic>
      <p:sp>
        <p:nvSpPr>
          <p:cNvPr id="911" name="Google Shape;911;p179"/>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912" name="Shape 912"/>
        <p:cNvGrpSpPr/>
        <p:nvPr/>
      </p:nvGrpSpPr>
      <p:grpSpPr>
        <a:xfrm>
          <a:off x="0" y="0"/>
          <a:ext cx="0" cy="0"/>
          <a:chOff x="0" y="0"/>
          <a:chExt cx="0" cy="0"/>
        </a:xfrm>
      </p:grpSpPr>
      <p:grpSp>
        <p:nvGrpSpPr>
          <p:cNvPr id="913" name="Google Shape;913;p180"/>
          <p:cNvGrpSpPr/>
          <p:nvPr/>
        </p:nvGrpSpPr>
        <p:grpSpPr>
          <a:xfrm>
            <a:off x="0" y="0"/>
            <a:ext cx="9143998" cy="5714776"/>
            <a:chOff x="0" y="-2"/>
            <a:chExt cx="10973237" cy="6858005"/>
          </a:xfrm>
        </p:grpSpPr>
        <p:pic>
          <p:nvPicPr>
            <p:cNvPr id="914" name="Google Shape;914;p180"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915" name="Google Shape;915;p180"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916" name="Google Shape;916;p180"/>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917" name="Google Shape;917;p180"/>
          <p:cNvPicPr preferRelativeResize="0"/>
          <p:nvPr/>
        </p:nvPicPr>
        <p:blipFill rotWithShape="1">
          <a:blip r:embed="rId4">
            <a:alphaModFix/>
          </a:blip>
          <a:srcRect b="0" l="0" r="0" t="0"/>
          <a:stretch/>
        </p:blipFill>
        <p:spPr>
          <a:xfrm>
            <a:off x="1367087" y="2986403"/>
            <a:ext cx="249306" cy="249278"/>
          </a:xfrm>
          <a:prstGeom prst="rect">
            <a:avLst/>
          </a:prstGeom>
          <a:noFill/>
          <a:ln>
            <a:noFill/>
          </a:ln>
        </p:spPr>
      </p:pic>
      <p:sp>
        <p:nvSpPr>
          <p:cNvPr id="918" name="Google Shape;918;p180"/>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9" name="Shape 919"/>
        <p:cNvGrpSpPr/>
        <p:nvPr/>
      </p:nvGrpSpPr>
      <p:grpSpPr>
        <a:xfrm>
          <a:off x="0" y="0"/>
          <a:ext cx="0" cy="0"/>
          <a:chOff x="0" y="0"/>
          <a:chExt cx="0" cy="0"/>
        </a:xfrm>
      </p:grpSpPr>
      <p:sp>
        <p:nvSpPr>
          <p:cNvPr id="920" name="Google Shape;920;p181"/>
          <p:cNvSpPr txBox="1"/>
          <p:nvPr>
            <p:ph idx="1" type="body"/>
          </p:nvPr>
        </p:nvSpPr>
        <p:spPr>
          <a:xfrm>
            <a:off x="457200" y="1524425"/>
            <a:ext cx="36501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921" name="Google Shape;921;p181"/>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922" name="Shape 922"/>
        <p:cNvGrpSpPr/>
        <p:nvPr/>
      </p:nvGrpSpPr>
      <p:grpSpPr>
        <a:xfrm>
          <a:off x="0" y="0"/>
          <a:ext cx="0" cy="0"/>
          <a:chOff x="0" y="0"/>
          <a:chExt cx="0" cy="0"/>
        </a:xfrm>
      </p:grpSpPr>
      <p:sp>
        <p:nvSpPr>
          <p:cNvPr id="923" name="Google Shape;923;p182"/>
          <p:cNvSpPr txBox="1"/>
          <p:nvPr>
            <p:ph idx="1" type="body"/>
          </p:nvPr>
        </p:nvSpPr>
        <p:spPr>
          <a:xfrm>
            <a:off x="4572000" y="1524425"/>
            <a:ext cx="3650100" cy="3733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24" name="Google Shape;924;p182"/>
          <p:cNvSpPr txBox="1"/>
          <p:nvPr>
            <p:ph idx="2" type="body"/>
          </p:nvPr>
        </p:nvSpPr>
        <p:spPr>
          <a:xfrm>
            <a:off x="457200" y="1524425"/>
            <a:ext cx="36501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925" name="Google Shape;925;p18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6" name="Shape 926"/>
        <p:cNvGrpSpPr/>
        <p:nvPr/>
      </p:nvGrpSpPr>
      <p:grpSpPr>
        <a:xfrm>
          <a:off x="0" y="0"/>
          <a:ext cx="0" cy="0"/>
          <a:chOff x="0" y="0"/>
          <a:chExt cx="0" cy="0"/>
        </a:xfrm>
      </p:grpSpPr>
      <p:sp>
        <p:nvSpPr>
          <p:cNvPr id="927" name="Google Shape;927;p18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73" name="Shape 73"/>
        <p:cNvGrpSpPr/>
        <p:nvPr/>
      </p:nvGrpSpPr>
      <p:grpSpPr>
        <a:xfrm>
          <a:off x="0" y="0"/>
          <a:ext cx="0" cy="0"/>
          <a:chOff x="0" y="0"/>
          <a:chExt cx="0" cy="0"/>
        </a:xfrm>
      </p:grpSpPr>
      <p:sp>
        <p:nvSpPr>
          <p:cNvPr id="74" name="Google Shape;74;p19"/>
          <p:cNvSpPr/>
          <p:nvPr>
            <p:ph idx="2" type="pic"/>
          </p:nvPr>
        </p:nvSpPr>
        <p:spPr>
          <a:xfrm>
            <a:off x="4572000" y="91667"/>
            <a:ext cx="4495800" cy="5531700"/>
          </a:xfrm>
          <a:prstGeom prst="roundRect">
            <a:avLst>
              <a:gd fmla="val 16667" name="adj"/>
            </a:avLst>
          </a:prstGeom>
          <a:noFill/>
          <a:ln>
            <a:noFill/>
          </a:ln>
        </p:spPr>
      </p:sp>
      <p:sp>
        <p:nvSpPr>
          <p:cNvPr id="75" name="Google Shape;75;p19"/>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19"/>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 name="Google Shape;77;p19"/>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928" name="Shape 928"/>
        <p:cNvGrpSpPr/>
        <p:nvPr/>
      </p:nvGrpSpPr>
      <p:grpSpPr>
        <a:xfrm>
          <a:off x="0" y="0"/>
          <a:ext cx="0" cy="0"/>
          <a:chOff x="0" y="0"/>
          <a:chExt cx="0" cy="0"/>
        </a:xfrm>
      </p:grpSpPr>
      <p:sp>
        <p:nvSpPr>
          <p:cNvPr id="929" name="Google Shape;929;p18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930" name="Google Shape;930;p184"/>
          <p:cNvSpPr txBox="1"/>
          <p:nvPr>
            <p:ph idx="1" type="body"/>
          </p:nvPr>
        </p:nvSpPr>
        <p:spPr>
          <a:xfrm>
            <a:off x="457200" y="1524425"/>
            <a:ext cx="32046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931" name="Shape 931"/>
        <p:cNvGrpSpPr/>
        <p:nvPr/>
      </p:nvGrpSpPr>
      <p:grpSpPr>
        <a:xfrm>
          <a:off x="0" y="0"/>
          <a:ext cx="0" cy="0"/>
          <a:chOff x="0" y="0"/>
          <a:chExt cx="0" cy="0"/>
        </a:xfrm>
      </p:grpSpPr>
      <p:sp>
        <p:nvSpPr>
          <p:cNvPr id="932" name="Google Shape;932;p185"/>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933" name="Shape 933"/>
        <p:cNvGrpSpPr/>
        <p:nvPr/>
      </p:nvGrpSpPr>
      <p:grpSpPr>
        <a:xfrm>
          <a:off x="0" y="0"/>
          <a:ext cx="0" cy="0"/>
          <a:chOff x="0" y="0"/>
          <a:chExt cx="0" cy="0"/>
        </a:xfrm>
      </p:grpSpPr>
      <p:sp>
        <p:nvSpPr>
          <p:cNvPr id="934" name="Google Shape;934;p186"/>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86"/>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936" name="Google Shape;936;p186"/>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937" name="Google Shape;937;p186"/>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8" name="Shape 938"/>
        <p:cNvGrpSpPr/>
        <p:nvPr/>
      </p:nvGrpSpPr>
      <p:grpSpPr>
        <a:xfrm>
          <a:off x="0" y="0"/>
          <a:ext cx="0" cy="0"/>
          <a:chOff x="0" y="0"/>
          <a:chExt cx="0" cy="0"/>
        </a:xfrm>
      </p:grpSpPr>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939" name="Shape 939"/>
        <p:cNvGrpSpPr/>
        <p:nvPr/>
      </p:nvGrpSpPr>
      <p:grpSpPr>
        <a:xfrm>
          <a:off x="0" y="0"/>
          <a:ext cx="0" cy="0"/>
          <a:chOff x="0" y="0"/>
          <a:chExt cx="0" cy="0"/>
        </a:xfrm>
      </p:grpSpPr>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940" name="Shape 940"/>
        <p:cNvGrpSpPr/>
        <p:nvPr/>
      </p:nvGrpSpPr>
      <p:grpSpPr>
        <a:xfrm>
          <a:off x="0" y="0"/>
          <a:ext cx="0" cy="0"/>
          <a:chOff x="0" y="0"/>
          <a:chExt cx="0" cy="0"/>
        </a:xfrm>
      </p:grpSpPr>
      <p:sp>
        <p:nvSpPr>
          <p:cNvPr id="941" name="Google Shape;941;p189"/>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42" name="Google Shape;942;p189"/>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43" name="Google Shape;943;p189"/>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44" name="Google Shape;944;p189"/>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945" name="Shape 945"/>
        <p:cNvGrpSpPr/>
        <p:nvPr/>
      </p:nvGrpSpPr>
      <p:grpSpPr>
        <a:xfrm>
          <a:off x="0" y="0"/>
          <a:ext cx="0" cy="0"/>
          <a:chOff x="0" y="0"/>
          <a:chExt cx="0" cy="0"/>
        </a:xfrm>
      </p:grpSpPr>
      <p:sp>
        <p:nvSpPr>
          <p:cNvPr id="946" name="Google Shape;946;p190"/>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47" name="Google Shape;947;p190"/>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48" name="Google Shape;948;p190"/>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49" name="Google Shape;949;p190"/>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50" name="Google Shape;950;p190"/>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951" name="Shape 951"/>
        <p:cNvGrpSpPr/>
        <p:nvPr/>
      </p:nvGrpSpPr>
      <p:grpSpPr>
        <a:xfrm>
          <a:off x="0" y="0"/>
          <a:ext cx="0" cy="0"/>
          <a:chOff x="0" y="0"/>
          <a:chExt cx="0" cy="0"/>
        </a:xfrm>
      </p:grpSpPr>
      <p:sp>
        <p:nvSpPr>
          <p:cNvPr id="952" name="Google Shape;952;p191"/>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53" name="Google Shape;953;p191"/>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954" name="Shape 954"/>
        <p:cNvGrpSpPr/>
        <p:nvPr/>
      </p:nvGrpSpPr>
      <p:grpSpPr>
        <a:xfrm>
          <a:off x="0" y="0"/>
          <a:ext cx="0" cy="0"/>
          <a:chOff x="0" y="0"/>
          <a:chExt cx="0" cy="0"/>
        </a:xfrm>
      </p:grpSpPr>
      <p:sp>
        <p:nvSpPr>
          <p:cNvPr id="955" name="Google Shape;955;p192"/>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56" name="Google Shape;956;p192"/>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957" name="Shape 957"/>
        <p:cNvGrpSpPr/>
        <p:nvPr/>
      </p:nvGrpSpPr>
      <p:grpSpPr>
        <a:xfrm>
          <a:off x="0" y="0"/>
          <a:ext cx="0" cy="0"/>
          <a:chOff x="0" y="0"/>
          <a:chExt cx="0" cy="0"/>
        </a:xfrm>
      </p:grpSpPr>
      <p:sp>
        <p:nvSpPr>
          <p:cNvPr id="958" name="Google Shape;958;p193"/>
          <p:cNvSpPr/>
          <p:nvPr>
            <p:ph idx="2" type="pic"/>
          </p:nvPr>
        </p:nvSpPr>
        <p:spPr>
          <a:xfrm>
            <a:off x="76200" y="91667"/>
            <a:ext cx="4495800" cy="5531700"/>
          </a:xfrm>
          <a:prstGeom prst="roundRect">
            <a:avLst>
              <a:gd fmla="val 16667" name="adj"/>
            </a:avLst>
          </a:prstGeom>
          <a:noFill/>
          <a:ln>
            <a:noFill/>
          </a:ln>
        </p:spPr>
      </p:sp>
      <p:sp>
        <p:nvSpPr>
          <p:cNvPr id="959" name="Google Shape;959;p193"/>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60" name="Google Shape;960;p193"/>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61" name="Google Shape;961;p193"/>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78" name="Shape 78"/>
        <p:cNvGrpSpPr/>
        <p:nvPr/>
      </p:nvGrpSpPr>
      <p:grpSpPr>
        <a:xfrm>
          <a:off x="0" y="0"/>
          <a:ext cx="0" cy="0"/>
          <a:chOff x="0" y="0"/>
          <a:chExt cx="0" cy="0"/>
        </a:xfrm>
      </p:grpSpPr>
      <p:sp>
        <p:nvSpPr>
          <p:cNvPr id="79" name="Google Shape;79;p2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2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1" name="Google Shape;81;p20"/>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962" name="Shape 962"/>
        <p:cNvGrpSpPr/>
        <p:nvPr/>
      </p:nvGrpSpPr>
      <p:grpSpPr>
        <a:xfrm>
          <a:off x="0" y="0"/>
          <a:ext cx="0" cy="0"/>
          <a:chOff x="0" y="0"/>
          <a:chExt cx="0" cy="0"/>
        </a:xfrm>
      </p:grpSpPr>
      <p:sp>
        <p:nvSpPr>
          <p:cNvPr id="963" name="Google Shape;963;p194"/>
          <p:cNvSpPr/>
          <p:nvPr>
            <p:ph idx="2" type="pic"/>
          </p:nvPr>
        </p:nvSpPr>
        <p:spPr>
          <a:xfrm>
            <a:off x="4572000" y="91667"/>
            <a:ext cx="4495800" cy="5531700"/>
          </a:xfrm>
          <a:prstGeom prst="roundRect">
            <a:avLst>
              <a:gd fmla="val 16667" name="adj"/>
            </a:avLst>
          </a:prstGeom>
          <a:noFill/>
          <a:ln>
            <a:noFill/>
          </a:ln>
        </p:spPr>
      </p:sp>
      <p:sp>
        <p:nvSpPr>
          <p:cNvPr id="964" name="Google Shape;964;p194"/>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65" name="Google Shape;965;p194"/>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66" name="Google Shape;966;p194"/>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967" name="Shape 967"/>
        <p:cNvGrpSpPr/>
        <p:nvPr/>
      </p:nvGrpSpPr>
      <p:grpSpPr>
        <a:xfrm>
          <a:off x="0" y="0"/>
          <a:ext cx="0" cy="0"/>
          <a:chOff x="0" y="0"/>
          <a:chExt cx="0" cy="0"/>
        </a:xfrm>
      </p:grpSpPr>
      <p:sp>
        <p:nvSpPr>
          <p:cNvPr id="968" name="Google Shape;968;p195"/>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69" name="Google Shape;969;p195"/>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70" name="Google Shape;970;p195"/>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971" name="Shape 971"/>
        <p:cNvGrpSpPr/>
        <p:nvPr/>
      </p:nvGrpSpPr>
      <p:grpSpPr>
        <a:xfrm>
          <a:off x="0" y="0"/>
          <a:ext cx="0" cy="0"/>
          <a:chOff x="0" y="0"/>
          <a:chExt cx="0" cy="0"/>
        </a:xfrm>
      </p:grpSpPr>
      <p:sp>
        <p:nvSpPr>
          <p:cNvPr id="972" name="Google Shape;972;p196"/>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973" name="Google Shape;973;p196"/>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74" name="Google Shape;974;p196"/>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975" name="Shape 975"/>
        <p:cNvGrpSpPr/>
        <p:nvPr/>
      </p:nvGrpSpPr>
      <p:grpSpPr>
        <a:xfrm>
          <a:off x="0" y="0"/>
          <a:ext cx="0" cy="0"/>
          <a:chOff x="0" y="0"/>
          <a:chExt cx="0" cy="0"/>
        </a:xfrm>
      </p:grpSpPr>
      <p:sp>
        <p:nvSpPr>
          <p:cNvPr id="976" name="Google Shape;976;p19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77" name="Google Shape;977;p19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978" name="Shape 978"/>
        <p:cNvGrpSpPr/>
        <p:nvPr/>
      </p:nvGrpSpPr>
      <p:grpSpPr>
        <a:xfrm>
          <a:off x="0" y="0"/>
          <a:ext cx="0" cy="0"/>
          <a:chOff x="0" y="0"/>
          <a:chExt cx="0" cy="0"/>
        </a:xfrm>
      </p:grpSpPr>
      <p:sp>
        <p:nvSpPr>
          <p:cNvPr id="979" name="Google Shape;979;p198"/>
          <p:cNvSpPr/>
          <p:nvPr>
            <p:ph idx="2" type="pic"/>
          </p:nvPr>
        </p:nvSpPr>
        <p:spPr>
          <a:xfrm>
            <a:off x="0" y="2900000"/>
            <a:ext cx="9144000" cy="2814900"/>
          </a:xfrm>
          <a:prstGeom prst="roundRect">
            <a:avLst>
              <a:gd fmla="val 1254" name="adj"/>
            </a:avLst>
          </a:prstGeom>
          <a:noFill/>
          <a:ln>
            <a:noFill/>
          </a:ln>
        </p:spPr>
      </p:sp>
      <p:sp>
        <p:nvSpPr>
          <p:cNvPr id="980" name="Google Shape;980;p198"/>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81" name="Google Shape;981;p198"/>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82" name="Google Shape;982;p198"/>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983" name="Shape 983"/>
        <p:cNvGrpSpPr/>
        <p:nvPr/>
      </p:nvGrpSpPr>
      <p:grpSpPr>
        <a:xfrm>
          <a:off x="0" y="0"/>
          <a:ext cx="0" cy="0"/>
          <a:chOff x="0" y="0"/>
          <a:chExt cx="0" cy="0"/>
        </a:xfrm>
      </p:grpSpPr>
      <p:sp>
        <p:nvSpPr>
          <p:cNvPr id="984" name="Google Shape;984;p199"/>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85" name="Google Shape;985;p199"/>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986" name="Shape 986"/>
        <p:cNvGrpSpPr/>
        <p:nvPr/>
      </p:nvGrpSpPr>
      <p:grpSpPr>
        <a:xfrm>
          <a:off x="0" y="0"/>
          <a:ext cx="0" cy="0"/>
          <a:chOff x="0" y="0"/>
          <a:chExt cx="0" cy="0"/>
        </a:xfrm>
      </p:grpSpPr>
      <p:sp>
        <p:nvSpPr>
          <p:cNvPr id="987" name="Google Shape;987;p200"/>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88" name="Google Shape;988;p200"/>
          <p:cNvSpPr/>
          <p:nvPr>
            <p:ph idx="2" type="pic"/>
          </p:nvPr>
        </p:nvSpPr>
        <p:spPr>
          <a:xfrm>
            <a:off x="0" y="0"/>
            <a:ext cx="9144000" cy="2814900"/>
          </a:xfrm>
          <a:prstGeom prst="roundRect">
            <a:avLst>
              <a:gd fmla="val 1254" name="adj"/>
            </a:avLst>
          </a:prstGeom>
          <a:noFill/>
          <a:ln>
            <a:noFill/>
          </a:ln>
        </p:spPr>
      </p:sp>
      <p:sp>
        <p:nvSpPr>
          <p:cNvPr id="989" name="Google Shape;989;p200"/>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90" name="Google Shape;990;p200"/>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91" name="Google Shape;991;p200"/>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992" name="Shape 992"/>
        <p:cNvGrpSpPr/>
        <p:nvPr/>
      </p:nvGrpSpPr>
      <p:grpSpPr>
        <a:xfrm>
          <a:off x="0" y="0"/>
          <a:ext cx="0" cy="0"/>
          <a:chOff x="0" y="0"/>
          <a:chExt cx="0" cy="0"/>
        </a:xfrm>
      </p:grpSpPr>
      <p:sp>
        <p:nvSpPr>
          <p:cNvPr id="993" name="Google Shape;993;p201"/>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994" name="Google Shape;994;p201"/>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995" name="Google Shape;995;p201"/>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996" name="Google Shape;996;p201"/>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997" name="Google Shape;997;p201"/>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998" name="Google Shape;998;p201"/>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999" name="Google Shape;999;p201"/>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000" name="Shape 1000"/>
        <p:cNvGrpSpPr/>
        <p:nvPr/>
      </p:nvGrpSpPr>
      <p:grpSpPr>
        <a:xfrm>
          <a:off x="0" y="0"/>
          <a:ext cx="0" cy="0"/>
          <a:chOff x="0" y="0"/>
          <a:chExt cx="0" cy="0"/>
        </a:xfrm>
      </p:grpSpPr>
      <p:sp>
        <p:nvSpPr>
          <p:cNvPr id="1001" name="Google Shape;1001;p202"/>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02" name="Google Shape;1002;p202"/>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03" name="Google Shape;1003;p202"/>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004" name="Google Shape;1004;p202"/>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05" name="Google Shape;1005;p202"/>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006" name="Shape 1006"/>
        <p:cNvGrpSpPr/>
        <p:nvPr/>
      </p:nvGrpSpPr>
      <p:grpSpPr>
        <a:xfrm>
          <a:off x="0" y="0"/>
          <a:ext cx="0" cy="0"/>
          <a:chOff x="0" y="0"/>
          <a:chExt cx="0" cy="0"/>
        </a:xfrm>
      </p:grpSpPr>
      <p:sp>
        <p:nvSpPr>
          <p:cNvPr id="1007" name="Google Shape;1007;p20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08" name="Google Shape;1008;p203"/>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09" name="Google Shape;1009;p203"/>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0" name="Google Shape;1010;p203"/>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1" name="Google Shape;1011;p203"/>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2" name="Google Shape;1012;p203"/>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3" name="Google Shape;1013;p203"/>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4" name="Google Shape;1014;p203"/>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5" name="Google Shape;1015;p203"/>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6" name="Google Shape;1016;p203"/>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5" name="Shape 15"/>
        <p:cNvGrpSpPr/>
        <p:nvPr/>
      </p:nvGrpSpPr>
      <p:grpSpPr>
        <a:xfrm>
          <a:off x="0" y="0"/>
          <a:ext cx="0" cy="0"/>
          <a:chOff x="0" y="0"/>
          <a:chExt cx="0" cy="0"/>
        </a:xfrm>
      </p:grpSpPr>
      <p:pic>
        <p:nvPicPr>
          <p:cNvPr id="16" name="Google Shape;16;p3"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7" name="Google Shape;17;p3"/>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8" name="Google Shape;18;p3"/>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82" name="Shape 82"/>
        <p:cNvGrpSpPr/>
        <p:nvPr/>
      </p:nvGrpSpPr>
      <p:grpSpPr>
        <a:xfrm>
          <a:off x="0" y="0"/>
          <a:ext cx="0" cy="0"/>
          <a:chOff x="0" y="0"/>
          <a:chExt cx="0" cy="0"/>
        </a:xfrm>
      </p:grpSpPr>
      <p:sp>
        <p:nvSpPr>
          <p:cNvPr id="83" name="Google Shape;83;p21"/>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84" name="Google Shape;84;p21"/>
          <p:cNvSpPr txBox="1"/>
          <p:nvPr>
            <p:ph idx="1" type="subTitle"/>
          </p:nvPr>
        </p:nvSpPr>
        <p:spPr>
          <a:xfrm>
            <a:off x="50301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5" name="Google Shape;85;p2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017" name="Shape 1017"/>
        <p:cNvGrpSpPr/>
        <p:nvPr/>
      </p:nvGrpSpPr>
      <p:grpSpPr>
        <a:xfrm>
          <a:off x="0" y="0"/>
          <a:ext cx="0" cy="0"/>
          <a:chOff x="0" y="0"/>
          <a:chExt cx="0" cy="0"/>
        </a:xfrm>
      </p:grpSpPr>
      <p:pic>
        <p:nvPicPr>
          <p:cNvPr id="1018" name="Google Shape;1018;p204" title="Mesh Holographic Gradients - Dark Gradient 28.png"/>
          <p:cNvPicPr preferRelativeResize="0"/>
          <p:nvPr/>
        </p:nvPicPr>
        <p:blipFill rotWithShape="1">
          <a:blip r:embed="rId2">
            <a:alphaModFix/>
          </a:blip>
          <a:srcRect b="0" l="0" r="9877" t="0"/>
          <a:stretch/>
        </p:blipFill>
        <p:spPr>
          <a:xfrm flipH="1" rot="10800000">
            <a:off x="0" y="571816"/>
            <a:ext cx="9156298" cy="5143184"/>
          </a:xfrm>
          <a:prstGeom prst="rect">
            <a:avLst/>
          </a:prstGeom>
          <a:noFill/>
          <a:ln>
            <a:noFill/>
          </a:ln>
        </p:spPr>
      </p:pic>
      <p:sp>
        <p:nvSpPr>
          <p:cNvPr id="1019" name="Google Shape;1019;p204"/>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020" name="Shape 1020"/>
        <p:cNvGrpSpPr/>
        <p:nvPr/>
      </p:nvGrpSpPr>
      <p:grpSpPr>
        <a:xfrm>
          <a:off x="0" y="0"/>
          <a:ext cx="0" cy="0"/>
          <a:chOff x="0" y="0"/>
          <a:chExt cx="0" cy="0"/>
        </a:xfrm>
      </p:grpSpPr>
      <p:sp>
        <p:nvSpPr>
          <p:cNvPr id="1021" name="Google Shape;1021;p205"/>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022" name="Google Shape;1022;p205"/>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3" name="Google Shape;1023;p205"/>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024" name="Shape 1024"/>
        <p:cNvGrpSpPr/>
        <p:nvPr/>
      </p:nvGrpSpPr>
      <p:grpSpPr>
        <a:xfrm>
          <a:off x="0" y="0"/>
          <a:ext cx="0" cy="0"/>
          <a:chOff x="0" y="0"/>
          <a:chExt cx="0" cy="0"/>
        </a:xfrm>
      </p:grpSpPr>
      <p:sp>
        <p:nvSpPr>
          <p:cNvPr id="1025" name="Google Shape;1025;p206"/>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026" name="Google Shape;1026;p206"/>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7" name="Google Shape;1027;p206"/>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028" name="Shape 1028"/>
        <p:cNvGrpSpPr/>
        <p:nvPr/>
      </p:nvGrpSpPr>
      <p:grpSpPr>
        <a:xfrm>
          <a:off x="0" y="0"/>
          <a:ext cx="0" cy="0"/>
          <a:chOff x="0" y="0"/>
          <a:chExt cx="0" cy="0"/>
        </a:xfrm>
      </p:grpSpPr>
      <p:pic>
        <p:nvPicPr>
          <p:cNvPr id="1029" name="Google Shape;1029;p207" title="Mesh Holographic Gradients - Dark Gradient 24.png"/>
          <p:cNvPicPr preferRelativeResize="0"/>
          <p:nvPr/>
        </p:nvPicPr>
        <p:blipFill rotWithShape="1">
          <a:blip r:embed="rId2">
            <a:alphaModFix/>
          </a:blip>
          <a:srcRect b="0" l="5284" r="5293" t="0"/>
          <a:stretch/>
        </p:blipFill>
        <p:spPr>
          <a:xfrm rot="10800000">
            <a:off x="10602" y="562101"/>
            <a:ext cx="9122798" cy="5164649"/>
          </a:xfrm>
          <a:prstGeom prst="rect">
            <a:avLst/>
          </a:prstGeom>
          <a:noFill/>
          <a:ln>
            <a:noFill/>
          </a:ln>
        </p:spPr>
      </p:pic>
      <p:sp>
        <p:nvSpPr>
          <p:cNvPr id="1030" name="Google Shape;1030;p207"/>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31" name="Google Shape;1031;p207"/>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032" name="Shape 1032"/>
        <p:cNvGrpSpPr/>
        <p:nvPr/>
      </p:nvGrpSpPr>
      <p:grpSpPr>
        <a:xfrm>
          <a:off x="0" y="0"/>
          <a:ext cx="0" cy="0"/>
          <a:chOff x="0" y="0"/>
          <a:chExt cx="0" cy="0"/>
        </a:xfrm>
      </p:grpSpPr>
      <p:pic>
        <p:nvPicPr>
          <p:cNvPr id="1033" name="Google Shape;1033;p208"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1034" name="Google Shape;1034;p208"/>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1035" name="Google Shape;1035;p208"/>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36" name="Google Shape;1036;p208"/>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037" name="Google Shape;1037;p208"/>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038" name="Shape 1038"/>
        <p:cNvGrpSpPr/>
        <p:nvPr/>
      </p:nvGrpSpPr>
      <p:grpSpPr>
        <a:xfrm>
          <a:off x="0" y="0"/>
          <a:ext cx="0" cy="0"/>
          <a:chOff x="0" y="0"/>
          <a:chExt cx="0" cy="0"/>
        </a:xfrm>
      </p:grpSpPr>
      <p:sp>
        <p:nvSpPr>
          <p:cNvPr id="1039" name="Google Shape;1039;p20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40" name="Google Shape;1040;p209"/>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1" name="Google Shape;1041;p209"/>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042" name="Google Shape;1042;p209"/>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043" name="Google Shape;1043;p209"/>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4" name="Google Shape;1044;p209"/>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045" name="Google Shape;1045;p209"/>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6" name="Google Shape;1046;p209"/>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047" name="Google Shape;1047;p209"/>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8" name="Google Shape;1048;p209"/>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049" name="Shape 1049"/>
        <p:cNvGrpSpPr/>
        <p:nvPr/>
      </p:nvGrpSpPr>
      <p:grpSpPr>
        <a:xfrm>
          <a:off x="0" y="0"/>
          <a:ext cx="0" cy="0"/>
          <a:chOff x="0" y="0"/>
          <a:chExt cx="0" cy="0"/>
        </a:xfrm>
      </p:grpSpPr>
      <p:sp>
        <p:nvSpPr>
          <p:cNvPr id="1050" name="Google Shape;1050;p21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51" name="Google Shape;1051;p210"/>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2" name="Google Shape;1052;p210"/>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3" name="Google Shape;1053;p210"/>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4" name="Google Shape;1054;p210"/>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55" name="Google Shape;1055;p210"/>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56" name="Google Shape;1056;p210"/>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57" name="Google Shape;1057;p21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058" name="Shape 1058"/>
        <p:cNvGrpSpPr/>
        <p:nvPr/>
      </p:nvGrpSpPr>
      <p:grpSpPr>
        <a:xfrm>
          <a:off x="0" y="0"/>
          <a:ext cx="0" cy="0"/>
          <a:chOff x="0" y="0"/>
          <a:chExt cx="0" cy="0"/>
        </a:xfrm>
      </p:grpSpPr>
      <p:sp>
        <p:nvSpPr>
          <p:cNvPr id="1059" name="Google Shape;1059;p21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60" name="Google Shape;1060;p211"/>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061" name="Shape 1061"/>
        <p:cNvGrpSpPr/>
        <p:nvPr/>
      </p:nvGrpSpPr>
      <p:grpSpPr>
        <a:xfrm>
          <a:off x="0" y="0"/>
          <a:ext cx="0" cy="0"/>
          <a:chOff x="0" y="0"/>
          <a:chExt cx="0" cy="0"/>
        </a:xfrm>
      </p:grpSpPr>
      <p:sp>
        <p:nvSpPr>
          <p:cNvPr id="1062" name="Google Shape;1062;p212"/>
          <p:cNvSpPr/>
          <p:nvPr>
            <p:ph idx="2" type="pic"/>
          </p:nvPr>
        </p:nvSpPr>
        <p:spPr>
          <a:xfrm>
            <a:off x="457200" y="1524000"/>
            <a:ext cx="1644600" cy="1644600"/>
          </a:xfrm>
          <a:prstGeom prst="roundRect">
            <a:avLst>
              <a:gd fmla="val 4137" name="adj"/>
            </a:avLst>
          </a:prstGeom>
          <a:noFill/>
          <a:ln>
            <a:noFill/>
          </a:ln>
        </p:spPr>
      </p:sp>
      <p:sp>
        <p:nvSpPr>
          <p:cNvPr id="1063" name="Google Shape;1063;p212"/>
          <p:cNvSpPr/>
          <p:nvPr>
            <p:ph idx="3" type="pic"/>
          </p:nvPr>
        </p:nvSpPr>
        <p:spPr>
          <a:xfrm>
            <a:off x="2591313" y="1524000"/>
            <a:ext cx="1644600" cy="1644600"/>
          </a:xfrm>
          <a:prstGeom prst="roundRect">
            <a:avLst>
              <a:gd fmla="val 4137" name="adj"/>
            </a:avLst>
          </a:prstGeom>
          <a:noFill/>
          <a:ln>
            <a:noFill/>
          </a:ln>
        </p:spPr>
      </p:sp>
      <p:sp>
        <p:nvSpPr>
          <p:cNvPr id="1064" name="Google Shape;1064;p212"/>
          <p:cNvSpPr/>
          <p:nvPr>
            <p:ph idx="4" type="pic"/>
          </p:nvPr>
        </p:nvSpPr>
        <p:spPr>
          <a:xfrm>
            <a:off x="4725450" y="1524000"/>
            <a:ext cx="1644600" cy="1644600"/>
          </a:xfrm>
          <a:prstGeom prst="roundRect">
            <a:avLst>
              <a:gd fmla="val 4137" name="adj"/>
            </a:avLst>
          </a:prstGeom>
          <a:noFill/>
          <a:ln>
            <a:noFill/>
          </a:ln>
        </p:spPr>
      </p:sp>
      <p:sp>
        <p:nvSpPr>
          <p:cNvPr id="1065" name="Google Shape;1065;p212"/>
          <p:cNvSpPr/>
          <p:nvPr>
            <p:ph idx="5" type="pic"/>
          </p:nvPr>
        </p:nvSpPr>
        <p:spPr>
          <a:xfrm>
            <a:off x="6859563" y="1524000"/>
            <a:ext cx="1644600" cy="1644600"/>
          </a:xfrm>
          <a:prstGeom prst="roundRect">
            <a:avLst>
              <a:gd fmla="val 4137" name="adj"/>
            </a:avLst>
          </a:prstGeom>
          <a:noFill/>
          <a:ln>
            <a:noFill/>
          </a:ln>
        </p:spPr>
      </p:sp>
      <p:sp>
        <p:nvSpPr>
          <p:cNvPr id="1066" name="Google Shape;1066;p21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067" name="Google Shape;1067;p212"/>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68" name="Google Shape;1068;p212"/>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69" name="Google Shape;1069;p212"/>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0" name="Google Shape;1070;p212"/>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1" name="Google Shape;1071;p212"/>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72" name="Google Shape;1072;p212"/>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73" name="Google Shape;1073;p212"/>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74" name="Google Shape;1074;p212"/>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075" name="Shape 1075"/>
        <p:cNvGrpSpPr/>
        <p:nvPr/>
      </p:nvGrpSpPr>
      <p:grpSpPr>
        <a:xfrm>
          <a:off x="0" y="0"/>
          <a:ext cx="0" cy="0"/>
          <a:chOff x="0" y="0"/>
          <a:chExt cx="0" cy="0"/>
        </a:xfrm>
      </p:grpSpPr>
      <p:sp>
        <p:nvSpPr>
          <p:cNvPr id="1076" name="Google Shape;1076;p213"/>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077" name="Google Shape;1077;p213"/>
          <p:cNvSpPr/>
          <p:nvPr>
            <p:ph idx="2" type="pic"/>
          </p:nvPr>
        </p:nvSpPr>
        <p:spPr>
          <a:xfrm flipH="1">
            <a:off x="953803" y="1184556"/>
            <a:ext cx="2664300" cy="3336300"/>
          </a:xfrm>
          <a:prstGeom prst="rect">
            <a:avLst/>
          </a:prstGeom>
          <a:noFill/>
          <a:ln>
            <a:noFill/>
          </a:ln>
        </p:spPr>
      </p:sp>
      <p:sp>
        <p:nvSpPr>
          <p:cNvPr id="1078" name="Google Shape;1078;p213"/>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79" name="Google Shape;1079;p213"/>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80" name="Google Shape;1080;p213"/>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86" name="Shape 86"/>
        <p:cNvGrpSpPr/>
        <p:nvPr/>
      </p:nvGrpSpPr>
      <p:grpSpPr>
        <a:xfrm>
          <a:off x="0" y="0"/>
          <a:ext cx="0" cy="0"/>
          <a:chOff x="0" y="0"/>
          <a:chExt cx="0" cy="0"/>
        </a:xfrm>
      </p:grpSpPr>
      <p:sp>
        <p:nvSpPr>
          <p:cNvPr id="87" name="Google Shape;87;p2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2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081" name="Shape 1081"/>
        <p:cNvGrpSpPr/>
        <p:nvPr/>
      </p:nvGrpSpPr>
      <p:grpSpPr>
        <a:xfrm>
          <a:off x="0" y="0"/>
          <a:ext cx="0" cy="0"/>
          <a:chOff x="0" y="0"/>
          <a:chExt cx="0" cy="0"/>
        </a:xfrm>
      </p:grpSpPr>
      <p:pic>
        <p:nvPicPr>
          <p:cNvPr id="1082" name="Google Shape;1082;p214" title="Mesh Holographic Gradients - Dark Gradient 22.png"/>
          <p:cNvPicPr preferRelativeResize="0"/>
          <p:nvPr/>
        </p:nvPicPr>
        <p:blipFill rotWithShape="1">
          <a:blip r:embed="rId2">
            <a:alphaModFix/>
          </a:blip>
          <a:srcRect b="0" l="0" r="0" t="0"/>
          <a:stretch/>
        </p:blipFill>
        <p:spPr>
          <a:xfrm>
            <a:off x="0" y="0"/>
            <a:ext cx="8229601" cy="4629148"/>
          </a:xfrm>
          <a:prstGeom prst="rect">
            <a:avLst/>
          </a:prstGeom>
          <a:noFill/>
          <a:ln>
            <a:noFill/>
          </a:ln>
        </p:spPr>
      </p:pic>
      <p:pic>
        <p:nvPicPr>
          <p:cNvPr id="1083" name="Google Shape;1083;p214"/>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1084" name="Google Shape;1084;p214"/>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085" name="Google Shape;1085;p214"/>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086" name="Shape 1086"/>
        <p:cNvGrpSpPr/>
        <p:nvPr/>
      </p:nvGrpSpPr>
      <p:grpSpPr>
        <a:xfrm>
          <a:off x="0" y="0"/>
          <a:ext cx="0" cy="0"/>
          <a:chOff x="0" y="0"/>
          <a:chExt cx="0" cy="0"/>
        </a:xfrm>
      </p:grpSpPr>
      <p:sp>
        <p:nvSpPr>
          <p:cNvPr id="1087" name="Google Shape;1087;p21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8" name="Google Shape;1088;p215"/>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089" name="Shape 1089"/>
        <p:cNvGrpSpPr/>
        <p:nvPr/>
      </p:nvGrpSpPr>
      <p:grpSpPr>
        <a:xfrm>
          <a:off x="0" y="0"/>
          <a:ext cx="0" cy="0"/>
          <a:chOff x="0" y="0"/>
          <a:chExt cx="0" cy="0"/>
        </a:xfrm>
      </p:grpSpPr>
      <p:sp>
        <p:nvSpPr>
          <p:cNvPr id="1090" name="Google Shape;1090;p21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91" name="Google Shape;1091;p216"/>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092" name="Google Shape;1092;p216"/>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093" name="Shape 1093"/>
        <p:cNvGrpSpPr/>
        <p:nvPr/>
      </p:nvGrpSpPr>
      <p:grpSpPr>
        <a:xfrm>
          <a:off x="0" y="0"/>
          <a:ext cx="0" cy="0"/>
          <a:chOff x="0" y="0"/>
          <a:chExt cx="0" cy="0"/>
        </a:xfrm>
      </p:grpSpPr>
      <p:sp>
        <p:nvSpPr>
          <p:cNvPr id="1094" name="Google Shape;1094;p21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95" name="Google Shape;1095;p217"/>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096" name="Google Shape;1096;p217"/>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097" name="Shape 1097"/>
        <p:cNvGrpSpPr/>
        <p:nvPr/>
      </p:nvGrpSpPr>
      <p:grpSpPr>
        <a:xfrm>
          <a:off x="0" y="0"/>
          <a:ext cx="0" cy="0"/>
          <a:chOff x="0" y="0"/>
          <a:chExt cx="0" cy="0"/>
        </a:xfrm>
      </p:grpSpPr>
      <p:sp>
        <p:nvSpPr>
          <p:cNvPr id="1098" name="Google Shape;1098;p21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99" name="Google Shape;1099;p218"/>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100" name="Shape 1100"/>
        <p:cNvGrpSpPr/>
        <p:nvPr/>
      </p:nvGrpSpPr>
      <p:grpSpPr>
        <a:xfrm>
          <a:off x="0" y="0"/>
          <a:ext cx="0" cy="0"/>
          <a:chOff x="0" y="0"/>
          <a:chExt cx="0" cy="0"/>
        </a:xfrm>
      </p:grpSpPr>
      <p:sp>
        <p:nvSpPr>
          <p:cNvPr id="1101" name="Google Shape;1101;p21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2" name="Google Shape;1102;p219"/>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03" name="Google Shape;1103;p219"/>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104" name="Shape 1104"/>
        <p:cNvGrpSpPr/>
        <p:nvPr/>
      </p:nvGrpSpPr>
      <p:grpSpPr>
        <a:xfrm>
          <a:off x="0" y="0"/>
          <a:ext cx="0" cy="0"/>
          <a:chOff x="0" y="0"/>
          <a:chExt cx="0" cy="0"/>
        </a:xfrm>
      </p:grpSpPr>
      <p:sp>
        <p:nvSpPr>
          <p:cNvPr id="1105" name="Google Shape;1105;p220"/>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106" name="Google Shape;1106;p22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07" name="Google Shape;1107;p220"/>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08" name="Google Shape;1108;p220"/>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109" name="Shape 1109"/>
        <p:cNvGrpSpPr/>
        <p:nvPr/>
      </p:nvGrpSpPr>
      <p:grpSpPr>
        <a:xfrm>
          <a:off x="0" y="0"/>
          <a:ext cx="0" cy="0"/>
          <a:chOff x="0" y="0"/>
          <a:chExt cx="0" cy="0"/>
        </a:xfrm>
      </p:grpSpPr>
      <p:sp>
        <p:nvSpPr>
          <p:cNvPr id="1110" name="Google Shape;1110;p22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111" name="Shape 1111"/>
        <p:cNvGrpSpPr/>
        <p:nvPr/>
      </p:nvGrpSpPr>
      <p:grpSpPr>
        <a:xfrm>
          <a:off x="0" y="0"/>
          <a:ext cx="0" cy="0"/>
          <a:chOff x="0" y="0"/>
          <a:chExt cx="0" cy="0"/>
        </a:xfrm>
      </p:grpSpPr>
      <p:sp>
        <p:nvSpPr>
          <p:cNvPr id="1112" name="Google Shape;1112;p222"/>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13" name="Google Shape;1113;p222"/>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1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14" name="Google Shape;1114;p222"/>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5" name="Google Shape;1115;p222"/>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6" name="Google Shape;1116;p222"/>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7" name="Google Shape;1117;p222"/>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18" name="Google Shape;1118;p222"/>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19" name="Google Shape;1119;p222"/>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120" name="Shape 1120"/>
        <p:cNvGrpSpPr/>
        <p:nvPr/>
      </p:nvGrpSpPr>
      <p:grpSpPr>
        <a:xfrm>
          <a:off x="0" y="0"/>
          <a:ext cx="0" cy="0"/>
          <a:chOff x="0" y="0"/>
          <a:chExt cx="0" cy="0"/>
        </a:xfrm>
      </p:grpSpPr>
      <p:sp>
        <p:nvSpPr>
          <p:cNvPr id="1121" name="Google Shape;1121;p223"/>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22" name="Google Shape;1122;p223"/>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23" name="Google Shape;1123;p22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89" name="Shape 89"/>
        <p:cNvGrpSpPr/>
        <p:nvPr/>
      </p:nvGrpSpPr>
      <p:grpSpPr>
        <a:xfrm>
          <a:off x="0" y="0"/>
          <a:ext cx="0" cy="0"/>
          <a:chOff x="0" y="0"/>
          <a:chExt cx="0" cy="0"/>
        </a:xfrm>
      </p:grpSpPr>
      <p:sp>
        <p:nvSpPr>
          <p:cNvPr id="90" name="Google Shape;90;p23"/>
          <p:cNvSpPr/>
          <p:nvPr>
            <p:ph idx="2" type="pic"/>
          </p:nvPr>
        </p:nvSpPr>
        <p:spPr>
          <a:xfrm>
            <a:off x="0" y="2900000"/>
            <a:ext cx="9144000" cy="2814900"/>
          </a:xfrm>
          <a:prstGeom prst="roundRect">
            <a:avLst>
              <a:gd fmla="val 1254" name="adj"/>
            </a:avLst>
          </a:prstGeom>
          <a:noFill/>
          <a:ln>
            <a:noFill/>
          </a:ln>
        </p:spPr>
      </p:sp>
      <p:sp>
        <p:nvSpPr>
          <p:cNvPr id="91" name="Google Shape;91;p23"/>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2" name="Google Shape;92;p23"/>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3" name="Google Shape;93;p23"/>
          <p:cNvSpPr txBox="1"/>
          <p:nvPr>
            <p:ph idx="3" type="body"/>
          </p:nvPr>
        </p:nvSpPr>
        <p:spPr>
          <a:xfrm>
            <a:off x="4581600" y="508000"/>
            <a:ext cx="4105200" cy="2391900"/>
          </a:xfrm>
          <a:prstGeom prst="rect">
            <a:avLst/>
          </a:prstGeom>
        </p:spPr>
        <p:txBody>
          <a:bodyPr anchorCtr="0" anchor="t" bIns="91425"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124" name="Shape 1124"/>
        <p:cNvGrpSpPr/>
        <p:nvPr/>
      </p:nvGrpSpPr>
      <p:grpSpPr>
        <a:xfrm>
          <a:off x="0" y="0"/>
          <a:ext cx="0" cy="0"/>
          <a:chOff x="0" y="0"/>
          <a:chExt cx="0" cy="0"/>
        </a:xfrm>
      </p:grpSpPr>
      <p:sp>
        <p:nvSpPr>
          <p:cNvPr id="1125" name="Google Shape;1125;p224"/>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126" name="Google Shape;1126;p224"/>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27" name="Google Shape;1127;p22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128" name="Google Shape;1128;p224"/>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129" name="Google Shape;1129;p224"/>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04800" lvl="2" marL="1371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3pPr>
            <a:lvl4pPr indent="-304800" lvl="3" marL="18288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4pPr>
            <a:lvl5pPr indent="-304800" lvl="4" marL="22860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5pPr>
            <a:lvl6pPr indent="-304800" lvl="5" marL="27432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6pPr>
            <a:lvl7pPr indent="-304800" lvl="6" marL="32004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7pPr>
            <a:lvl8pPr indent="-304800" lvl="7" marL="3657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8pPr>
            <a:lvl9pPr indent="-304800" lvl="8" marL="4114800">
              <a:lnSpc>
                <a:spcPct val="115000"/>
              </a:lnSpc>
              <a:spcBef>
                <a:spcPts val="1000"/>
              </a:spcBef>
              <a:spcAft>
                <a:spcPts val="1000"/>
              </a:spcAft>
              <a:buClr>
                <a:schemeClr val="lt1"/>
              </a:buClr>
              <a:buSzPts val="1200"/>
              <a:buFont typeface="Lato"/>
              <a:buChar char="■"/>
              <a:defRPr>
                <a:solidFill>
                  <a:schemeClr val="lt1"/>
                </a:solidFill>
                <a:latin typeface="Lato"/>
                <a:ea typeface="Lato"/>
                <a:cs typeface="Lato"/>
                <a:sym typeface="Lato"/>
              </a:defRPr>
            </a:lvl9pPr>
          </a:lstStyle>
          <a:p/>
        </p:txBody>
      </p:sp>
      <p:sp>
        <p:nvSpPr>
          <p:cNvPr id="1130" name="Google Shape;1130;p22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131" name="Shape 1131"/>
        <p:cNvGrpSpPr/>
        <p:nvPr/>
      </p:nvGrpSpPr>
      <p:grpSpPr>
        <a:xfrm>
          <a:off x="0" y="0"/>
          <a:ext cx="0" cy="0"/>
          <a:chOff x="0" y="0"/>
          <a:chExt cx="0" cy="0"/>
        </a:xfrm>
      </p:grpSpPr>
      <p:sp>
        <p:nvSpPr>
          <p:cNvPr id="1132" name="Google Shape;1132;p22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33" name="Google Shape;1133;p22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34" name="Google Shape;1134;p225"/>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35" name="Google Shape;1135;p225"/>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36" name="Google Shape;1136;p225"/>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137" name="Google Shape;1137;p225"/>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138" name="Shape 1138"/>
        <p:cNvGrpSpPr/>
        <p:nvPr/>
      </p:nvGrpSpPr>
      <p:grpSpPr>
        <a:xfrm>
          <a:off x="0" y="0"/>
          <a:ext cx="0" cy="0"/>
          <a:chOff x="0" y="0"/>
          <a:chExt cx="0" cy="0"/>
        </a:xfrm>
      </p:grpSpPr>
      <p:sp>
        <p:nvSpPr>
          <p:cNvPr id="1139" name="Google Shape;1139;p226"/>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20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40" name="Google Shape;1140;p226"/>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141" name="Shape 1141"/>
        <p:cNvGrpSpPr/>
        <p:nvPr/>
      </p:nvGrpSpPr>
      <p:grpSpPr>
        <a:xfrm>
          <a:off x="0" y="0"/>
          <a:ext cx="0" cy="0"/>
          <a:chOff x="0" y="0"/>
          <a:chExt cx="0" cy="0"/>
        </a:xfrm>
      </p:grpSpPr>
      <p:sp>
        <p:nvSpPr>
          <p:cNvPr id="1142" name="Google Shape;1142;p22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43" name="Google Shape;1143;p227"/>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44" name="Google Shape;1144;p227"/>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145" name="Shape 1145"/>
        <p:cNvGrpSpPr/>
        <p:nvPr/>
      </p:nvGrpSpPr>
      <p:grpSpPr>
        <a:xfrm>
          <a:off x="0" y="0"/>
          <a:ext cx="0" cy="0"/>
          <a:chOff x="0" y="0"/>
          <a:chExt cx="0" cy="0"/>
        </a:xfrm>
      </p:grpSpPr>
      <p:sp>
        <p:nvSpPr>
          <p:cNvPr id="1146" name="Google Shape;1146;p228"/>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47" name="Google Shape;1147;p22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148" name="Google Shape;1148;p22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149" name="Shape 1149"/>
        <p:cNvGrpSpPr/>
        <p:nvPr/>
      </p:nvGrpSpPr>
      <p:grpSpPr>
        <a:xfrm>
          <a:off x="0" y="0"/>
          <a:ext cx="0" cy="0"/>
          <a:chOff x="0" y="0"/>
          <a:chExt cx="0" cy="0"/>
        </a:xfrm>
      </p:grpSpPr>
      <p:pic>
        <p:nvPicPr>
          <p:cNvPr id="1150" name="Google Shape;1150;p229" title="Mesh Holographic Gradients - Dark Gradient 22.png"/>
          <p:cNvPicPr preferRelativeResize="0"/>
          <p:nvPr/>
        </p:nvPicPr>
        <p:blipFill rotWithShape="1">
          <a:blip r:embed="rId2">
            <a:alphaModFix/>
          </a:blip>
          <a:srcRect b="0" l="0" r="0" t="0"/>
          <a:stretch/>
        </p:blipFill>
        <p:spPr>
          <a:xfrm flipH="1" rot="10800000">
            <a:off x="0" y="1085851"/>
            <a:ext cx="8229601" cy="4629148"/>
          </a:xfrm>
          <a:prstGeom prst="rect">
            <a:avLst/>
          </a:prstGeom>
          <a:noFill/>
          <a:ln>
            <a:noFill/>
          </a:ln>
        </p:spPr>
      </p:pic>
      <p:sp>
        <p:nvSpPr>
          <p:cNvPr id="1151" name="Google Shape;1151;p229"/>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152" name="Google Shape;1152;p229"/>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153" name="Shape 1153"/>
        <p:cNvGrpSpPr/>
        <p:nvPr/>
      </p:nvGrpSpPr>
      <p:grpSpPr>
        <a:xfrm>
          <a:off x="0" y="0"/>
          <a:ext cx="0" cy="0"/>
          <a:chOff x="0" y="0"/>
          <a:chExt cx="0" cy="0"/>
        </a:xfrm>
      </p:grpSpPr>
      <p:sp>
        <p:nvSpPr>
          <p:cNvPr id="1154" name="Google Shape;1154;p230"/>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155" name="Google Shape;1155;p230"/>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156" name="Google Shape;1156;p230"/>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157" name="Google Shape;1157;p230"/>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158" name="Google Shape;1158;p230"/>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59" name="Google Shape;1159;p230"/>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60" name="Google Shape;1160;p230"/>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61" name="Google Shape;1161;p230"/>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162" name="Google Shape;1162;p230"/>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163" name="Google Shape;1163;p230"/>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164" name="Google Shape;1164;p230"/>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165" name="Google Shape;1165;p230"/>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166" name="Google Shape;1166;p230"/>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167" name="Shape 1167"/>
        <p:cNvGrpSpPr/>
        <p:nvPr/>
      </p:nvGrpSpPr>
      <p:grpSpPr>
        <a:xfrm>
          <a:off x="0" y="0"/>
          <a:ext cx="0" cy="0"/>
          <a:chOff x="0" y="0"/>
          <a:chExt cx="0" cy="0"/>
        </a:xfrm>
      </p:grpSpPr>
      <p:sp>
        <p:nvSpPr>
          <p:cNvPr id="1168" name="Google Shape;1168;p231"/>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2400"/>
              <a:buNone/>
              <a:defRPr b="1">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169" name="Google Shape;1169;p23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170" name="Shape 1170"/>
        <p:cNvGrpSpPr/>
        <p:nvPr/>
      </p:nvGrpSpPr>
      <p:grpSpPr>
        <a:xfrm>
          <a:off x="0" y="0"/>
          <a:ext cx="0" cy="0"/>
          <a:chOff x="0" y="0"/>
          <a:chExt cx="0" cy="0"/>
        </a:xfrm>
      </p:grpSpPr>
      <p:sp>
        <p:nvSpPr>
          <p:cNvPr id="1171" name="Google Shape;1171;p232"/>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AutoNum type="arabicPeriod"/>
              <a:defRPr b="1" sz="1800">
                <a:solidFill>
                  <a:schemeClr val="lt1"/>
                </a:solidFill>
              </a:defRPr>
            </a:lvl1pPr>
            <a:lvl2pPr lvl="1">
              <a:spcBef>
                <a:spcPts val="0"/>
              </a:spcBef>
              <a:spcAft>
                <a:spcPts val="0"/>
              </a:spcAft>
              <a:buSzPts val="2400"/>
              <a:buAutoNum type="alphaLcPeriod"/>
              <a:defRPr/>
            </a:lvl2pPr>
            <a:lvl3pPr lvl="2">
              <a:spcBef>
                <a:spcPts val="0"/>
              </a:spcBef>
              <a:spcAft>
                <a:spcPts val="0"/>
              </a:spcAft>
              <a:buSzPts val="2400"/>
              <a:buAutoNum type="romanLcPeriod"/>
              <a:defRPr/>
            </a:lvl3pPr>
            <a:lvl4pPr lvl="3">
              <a:spcBef>
                <a:spcPts val="0"/>
              </a:spcBef>
              <a:spcAft>
                <a:spcPts val="0"/>
              </a:spcAft>
              <a:buSzPts val="2400"/>
              <a:buAutoNum type="arabicPeriod"/>
              <a:defRPr/>
            </a:lvl4pPr>
            <a:lvl5pPr lvl="4">
              <a:spcBef>
                <a:spcPts val="0"/>
              </a:spcBef>
              <a:spcAft>
                <a:spcPts val="0"/>
              </a:spcAft>
              <a:buSzPts val="2400"/>
              <a:buAutoNum type="alphaLcPeriod"/>
              <a:defRPr/>
            </a:lvl5pPr>
            <a:lvl6pPr lvl="5">
              <a:spcBef>
                <a:spcPts val="0"/>
              </a:spcBef>
              <a:spcAft>
                <a:spcPts val="0"/>
              </a:spcAft>
              <a:buSzPts val="2400"/>
              <a:buAutoNum type="romanLcPeriod"/>
              <a:defRPr/>
            </a:lvl6pPr>
            <a:lvl7pPr lvl="6">
              <a:spcBef>
                <a:spcPts val="0"/>
              </a:spcBef>
              <a:spcAft>
                <a:spcPts val="0"/>
              </a:spcAft>
              <a:buSzPts val="2400"/>
              <a:buAutoNum type="arabicPeriod"/>
              <a:defRPr/>
            </a:lvl7pPr>
            <a:lvl8pPr lvl="7">
              <a:spcBef>
                <a:spcPts val="0"/>
              </a:spcBef>
              <a:spcAft>
                <a:spcPts val="0"/>
              </a:spcAft>
              <a:buSzPts val="2400"/>
              <a:buAutoNum type="alphaLcPeriod"/>
              <a:defRPr/>
            </a:lvl8pPr>
            <a:lvl9pPr lvl="8">
              <a:spcBef>
                <a:spcPts val="0"/>
              </a:spcBef>
              <a:spcAft>
                <a:spcPts val="0"/>
              </a:spcAft>
              <a:buSzPts val="2400"/>
              <a:buAutoNum type="romanLcPeriod"/>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172" name="Shape 1172"/>
        <p:cNvGrpSpPr/>
        <p:nvPr/>
      </p:nvGrpSpPr>
      <p:grpSpPr>
        <a:xfrm>
          <a:off x="0" y="0"/>
          <a:ext cx="0" cy="0"/>
          <a:chOff x="0" y="0"/>
          <a:chExt cx="0" cy="0"/>
        </a:xfrm>
      </p:grpSpPr>
      <p:sp>
        <p:nvSpPr>
          <p:cNvPr id="1173" name="Google Shape;1173;p23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4"/>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6" name="Google Shape;96;p24"/>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174" name="Shape 1174"/>
        <p:cNvGrpSpPr/>
        <p:nvPr/>
      </p:nvGrpSpPr>
      <p:grpSpPr>
        <a:xfrm>
          <a:off x="0" y="0"/>
          <a:ext cx="0" cy="0"/>
          <a:chOff x="0" y="0"/>
          <a:chExt cx="0" cy="0"/>
        </a:xfrm>
      </p:grpSpPr>
      <p:sp>
        <p:nvSpPr>
          <p:cNvPr id="1175" name="Google Shape;1175;p23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76" name="Google Shape;1176;p234"/>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177" name="Shape 1177"/>
        <p:cNvGrpSpPr/>
        <p:nvPr/>
      </p:nvGrpSpPr>
      <p:grpSpPr>
        <a:xfrm>
          <a:off x="0" y="0"/>
          <a:ext cx="0" cy="0"/>
          <a:chOff x="0" y="0"/>
          <a:chExt cx="0" cy="0"/>
        </a:xfrm>
      </p:grpSpPr>
      <p:sp>
        <p:nvSpPr>
          <p:cNvPr id="1178" name="Google Shape;1178;p235"/>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79" name="Google Shape;1179;p235"/>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80" name="Google Shape;1180;p235"/>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181" name="Shape 1181"/>
        <p:cNvGrpSpPr/>
        <p:nvPr/>
      </p:nvGrpSpPr>
      <p:grpSpPr>
        <a:xfrm>
          <a:off x="0" y="0"/>
          <a:ext cx="0" cy="0"/>
          <a:chOff x="0" y="0"/>
          <a:chExt cx="0" cy="0"/>
        </a:xfrm>
      </p:grpSpPr>
      <p:sp>
        <p:nvSpPr>
          <p:cNvPr id="1182" name="Google Shape;1182;p236"/>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83" name="Google Shape;1183;p236"/>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184" name="Shape 1184"/>
        <p:cNvGrpSpPr/>
        <p:nvPr/>
      </p:nvGrpSpPr>
      <p:grpSpPr>
        <a:xfrm>
          <a:off x="0" y="0"/>
          <a:ext cx="0" cy="0"/>
          <a:chOff x="0" y="0"/>
          <a:chExt cx="0" cy="0"/>
        </a:xfrm>
      </p:grpSpPr>
      <p:sp>
        <p:nvSpPr>
          <p:cNvPr id="1185" name="Google Shape;1185;p237"/>
          <p:cNvSpPr/>
          <p:nvPr>
            <p:ph idx="2" type="pic"/>
          </p:nvPr>
        </p:nvSpPr>
        <p:spPr>
          <a:xfrm>
            <a:off x="4572000" y="91667"/>
            <a:ext cx="4495800" cy="5531700"/>
          </a:xfrm>
          <a:prstGeom prst="roundRect">
            <a:avLst>
              <a:gd fmla="val 16667" name="adj"/>
            </a:avLst>
          </a:prstGeom>
          <a:noFill/>
          <a:ln>
            <a:noFill/>
          </a:ln>
        </p:spPr>
      </p:sp>
      <p:sp>
        <p:nvSpPr>
          <p:cNvPr id="1186" name="Google Shape;1186;p237"/>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87" name="Google Shape;1187;p237"/>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88" name="Google Shape;1188;p237"/>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189" name="Shape 1189"/>
        <p:cNvGrpSpPr/>
        <p:nvPr/>
      </p:nvGrpSpPr>
      <p:grpSpPr>
        <a:xfrm>
          <a:off x="0" y="0"/>
          <a:ext cx="0" cy="0"/>
          <a:chOff x="0" y="0"/>
          <a:chExt cx="0" cy="0"/>
        </a:xfrm>
      </p:grpSpPr>
      <p:sp>
        <p:nvSpPr>
          <p:cNvPr id="1190" name="Google Shape;1190;p238"/>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191" name="Google Shape;1191;p23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92" name="Google Shape;1192;p238"/>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93" name="Google Shape;1193;p238"/>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194" name="Shape 1194"/>
        <p:cNvGrpSpPr/>
        <p:nvPr/>
      </p:nvGrpSpPr>
      <p:grpSpPr>
        <a:xfrm>
          <a:off x="0" y="0"/>
          <a:ext cx="0" cy="0"/>
          <a:chOff x="0" y="0"/>
          <a:chExt cx="0" cy="0"/>
        </a:xfrm>
      </p:grpSpPr>
      <p:sp>
        <p:nvSpPr>
          <p:cNvPr id="1195" name="Google Shape;1195;p23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196" name="Google Shape;1196;p239"/>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197" name="Shape 1197"/>
        <p:cNvGrpSpPr/>
        <p:nvPr/>
      </p:nvGrpSpPr>
      <p:grpSpPr>
        <a:xfrm>
          <a:off x="0" y="0"/>
          <a:ext cx="0" cy="0"/>
          <a:chOff x="0" y="0"/>
          <a:chExt cx="0" cy="0"/>
        </a:xfrm>
      </p:grpSpPr>
      <p:sp>
        <p:nvSpPr>
          <p:cNvPr id="1198" name="Google Shape;1198;p24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199" name="Shape 1199"/>
        <p:cNvGrpSpPr/>
        <p:nvPr/>
      </p:nvGrpSpPr>
      <p:grpSpPr>
        <a:xfrm>
          <a:off x="0" y="0"/>
          <a:ext cx="0" cy="0"/>
          <a:chOff x="0" y="0"/>
          <a:chExt cx="0" cy="0"/>
        </a:xfrm>
      </p:grpSpPr>
      <p:sp>
        <p:nvSpPr>
          <p:cNvPr id="1200" name="Google Shape;1200;p241"/>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01" name="Google Shape;1201;p241"/>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202" name="Google Shape;1202;p24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203" name="Shape 1203"/>
        <p:cNvGrpSpPr/>
        <p:nvPr/>
      </p:nvGrpSpPr>
      <p:grpSpPr>
        <a:xfrm>
          <a:off x="0" y="0"/>
          <a:ext cx="0" cy="0"/>
          <a:chOff x="0" y="0"/>
          <a:chExt cx="0" cy="0"/>
        </a:xfrm>
      </p:grpSpPr>
      <p:sp>
        <p:nvSpPr>
          <p:cNvPr id="1204" name="Google Shape;1204;p242"/>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205" name="Google Shape;1205;p24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06" name="Google Shape;1206;p242"/>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07" name="Google Shape;1207;p24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208" name="Shape 1208"/>
        <p:cNvGrpSpPr/>
        <p:nvPr/>
      </p:nvGrpSpPr>
      <p:grpSpPr>
        <a:xfrm>
          <a:off x="0" y="0"/>
          <a:ext cx="0" cy="0"/>
          <a:chOff x="0" y="0"/>
          <a:chExt cx="0" cy="0"/>
        </a:xfrm>
      </p:grpSpPr>
      <p:sp>
        <p:nvSpPr>
          <p:cNvPr id="1209" name="Google Shape;1209;p243"/>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10" name="Google Shape;1210;p243"/>
          <p:cNvSpPr/>
          <p:nvPr>
            <p:ph idx="2" type="pic"/>
          </p:nvPr>
        </p:nvSpPr>
        <p:spPr>
          <a:xfrm>
            <a:off x="0" y="0"/>
            <a:ext cx="9144000" cy="2814900"/>
          </a:xfrm>
          <a:prstGeom prst="roundRect">
            <a:avLst>
              <a:gd fmla="val 1254" name="adj"/>
            </a:avLst>
          </a:prstGeom>
          <a:noFill/>
          <a:ln>
            <a:noFill/>
          </a:ln>
        </p:spPr>
      </p:sp>
      <p:sp>
        <p:nvSpPr>
          <p:cNvPr id="1211" name="Google Shape;1211;p243"/>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12" name="Google Shape;1212;p243"/>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13" name="Google Shape;1213;p243"/>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97" name="Shape 97"/>
        <p:cNvGrpSpPr/>
        <p:nvPr/>
      </p:nvGrpSpPr>
      <p:grpSpPr>
        <a:xfrm>
          <a:off x="0" y="0"/>
          <a:ext cx="0" cy="0"/>
          <a:chOff x="0" y="0"/>
          <a:chExt cx="0" cy="0"/>
        </a:xfrm>
      </p:grpSpPr>
      <p:sp>
        <p:nvSpPr>
          <p:cNvPr id="98" name="Google Shape;98;p2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25"/>
          <p:cNvSpPr/>
          <p:nvPr>
            <p:ph idx="2" type="pic"/>
          </p:nvPr>
        </p:nvSpPr>
        <p:spPr>
          <a:xfrm>
            <a:off x="0" y="0"/>
            <a:ext cx="9144000" cy="2814900"/>
          </a:xfrm>
          <a:prstGeom prst="roundRect">
            <a:avLst>
              <a:gd fmla="val 1254" name="adj"/>
            </a:avLst>
          </a:prstGeom>
          <a:noFill/>
          <a:ln>
            <a:noFill/>
          </a:ln>
        </p:spPr>
      </p:sp>
      <p:sp>
        <p:nvSpPr>
          <p:cNvPr id="100" name="Google Shape;100;p25"/>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25"/>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2" name="Google Shape;102;p25"/>
          <p:cNvSpPr txBox="1"/>
          <p:nvPr>
            <p:ph idx="3" type="body"/>
          </p:nvPr>
        </p:nvSpPr>
        <p:spPr>
          <a:xfrm>
            <a:off x="4581600" y="2815000"/>
            <a:ext cx="4105200" cy="2391900"/>
          </a:xfrm>
          <a:prstGeom prst="rect">
            <a:avLst/>
          </a:prstGeom>
        </p:spPr>
        <p:txBody>
          <a:bodyPr anchorCtr="0" anchor="t" bIns="0" lIns="0" spcFirstLastPara="1" rIns="0" wrap="square" tIns="91425">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1214" name="Shape 1214"/>
        <p:cNvGrpSpPr/>
        <p:nvPr/>
      </p:nvGrpSpPr>
      <p:grpSpPr>
        <a:xfrm>
          <a:off x="0" y="0"/>
          <a:ext cx="0" cy="0"/>
          <a:chOff x="0" y="0"/>
          <a:chExt cx="0" cy="0"/>
        </a:xfrm>
      </p:grpSpPr>
      <p:sp>
        <p:nvSpPr>
          <p:cNvPr id="1215" name="Google Shape;1215;p24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16" name="Google Shape;1216;p24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17" name="Google Shape;1217;p24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1218" name="Shape 1218"/>
        <p:cNvGrpSpPr/>
        <p:nvPr/>
      </p:nvGrpSpPr>
      <p:grpSpPr>
        <a:xfrm>
          <a:off x="0" y="0"/>
          <a:ext cx="0" cy="0"/>
          <a:chOff x="0" y="0"/>
          <a:chExt cx="0" cy="0"/>
        </a:xfrm>
      </p:grpSpPr>
      <p:sp>
        <p:nvSpPr>
          <p:cNvPr id="1219" name="Google Shape;1219;p245"/>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20" name="Google Shape;1220;p245"/>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1221" name="Shape 1221"/>
        <p:cNvGrpSpPr/>
        <p:nvPr/>
      </p:nvGrpSpPr>
      <p:grpSpPr>
        <a:xfrm>
          <a:off x="0" y="0"/>
          <a:ext cx="0" cy="0"/>
          <a:chOff x="0" y="0"/>
          <a:chExt cx="0" cy="0"/>
        </a:xfrm>
      </p:grpSpPr>
      <p:sp>
        <p:nvSpPr>
          <p:cNvPr id="1222" name="Google Shape;1222;p246"/>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23" name="Google Shape;1223;p24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24" name="Google Shape;1224;p24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25" name="Google Shape;1225;p24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1226" name="Shape 1226"/>
        <p:cNvGrpSpPr/>
        <p:nvPr/>
      </p:nvGrpSpPr>
      <p:grpSpPr>
        <a:xfrm>
          <a:off x="0" y="0"/>
          <a:ext cx="0" cy="0"/>
          <a:chOff x="0" y="0"/>
          <a:chExt cx="0" cy="0"/>
        </a:xfrm>
      </p:grpSpPr>
      <p:sp>
        <p:nvSpPr>
          <p:cNvPr id="1227" name="Google Shape;1227;p24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28" name="Google Shape;1228;p24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29" name="Google Shape;1229;p247"/>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30" name="Google Shape;1230;p247"/>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31" name="Google Shape;1231;p247"/>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232" name="Google Shape;1232;p247"/>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1233" name="Shape 1233"/>
        <p:cNvGrpSpPr/>
        <p:nvPr/>
      </p:nvGrpSpPr>
      <p:grpSpPr>
        <a:xfrm>
          <a:off x="0" y="0"/>
          <a:ext cx="0" cy="0"/>
          <a:chOff x="0" y="0"/>
          <a:chExt cx="0" cy="0"/>
        </a:xfrm>
      </p:grpSpPr>
      <p:sp>
        <p:nvSpPr>
          <p:cNvPr id="1234" name="Google Shape;1234;p248"/>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35" name="Google Shape;1235;p248"/>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1236" name="Shape 1236"/>
        <p:cNvGrpSpPr/>
        <p:nvPr/>
      </p:nvGrpSpPr>
      <p:grpSpPr>
        <a:xfrm>
          <a:off x="0" y="0"/>
          <a:ext cx="0" cy="0"/>
          <a:chOff x="0" y="0"/>
          <a:chExt cx="0" cy="0"/>
        </a:xfrm>
      </p:grpSpPr>
      <p:sp>
        <p:nvSpPr>
          <p:cNvPr id="1237" name="Google Shape;1237;p24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1238" name="Shape 1238"/>
        <p:cNvGrpSpPr/>
        <p:nvPr/>
      </p:nvGrpSpPr>
      <p:grpSpPr>
        <a:xfrm>
          <a:off x="0" y="0"/>
          <a:ext cx="0" cy="0"/>
          <a:chOff x="0" y="0"/>
          <a:chExt cx="0" cy="0"/>
        </a:xfrm>
      </p:grpSpPr>
      <p:sp>
        <p:nvSpPr>
          <p:cNvPr id="1239" name="Google Shape;1239;p25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1240" name="Shape 1240"/>
        <p:cNvGrpSpPr/>
        <p:nvPr/>
      </p:nvGrpSpPr>
      <p:grpSpPr>
        <a:xfrm>
          <a:off x="0" y="0"/>
          <a:ext cx="0" cy="0"/>
          <a:chOff x="0" y="0"/>
          <a:chExt cx="0" cy="0"/>
        </a:xfrm>
      </p:grpSpPr>
      <p:sp>
        <p:nvSpPr>
          <p:cNvPr id="1241" name="Google Shape;1241;p251"/>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42" name="Google Shape;1242;p25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43" name="Google Shape;1243;p251"/>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44" name="Google Shape;1244;p251"/>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1245" name="Shape 1245"/>
        <p:cNvGrpSpPr/>
        <p:nvPr/>
      </p:nvGrpSpPr>
      <p:grpSpPr>
        <a:xfrm>
          <a:off x="0" y="0"/>
          <a:ext cx="0" cy="0"/>
          <a:chOff x="0" y="0"/>
          <a:chExt cx="0" cy="0"/>
        </a:xfrm>
      </p:grpSpPr>
      <p:sp>
        <p:nvSpPr>
          <p:cNvPr id="1246" name="Google Shape;1246;p252"/>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47" name="Google Shape;1247;p252"/>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48" name="Google Shape;1248;p252"/>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49" name="Google Shape;1249;p252"/>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250" name="Shape 1250"/>
        <p:cNvGrpSpPr/>
        <p:nvPr/>
      </p:nvGrpSpPr>
      <p:grpSpPr>
        <a:xfrm>
          <a:off x="0" y="0"/>
          <a:ext cx="0" cy="0"/>
          <a:chOff x="0" y="0"/>
          <a:chExt cx="0" cy="0"/>
        </a:xfrm>
      </p:grpSpPr>
      <p:sp>
        <p:nvSpPr>
          <p:cNvPr id="1251" name="Google Shape;1251;p25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52" name="Google Shape;1252;p25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53" name="Google Shape;1253;p25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03" name="Shape 103"/>
        <p:cNvGrpSpPr/>
        <p:nvPr/>
      </p:nvGrpSpPr>
      <p:grpSpPr>
        <a:xfrm>
          <a:off x="0" y="0"/>
          <a:ext cx="0" cy="0"/>
          <a:chOff x="0" y="0"/>
          <a:chExt cx="0" cy="0"/>
        </a:xfrm>
      </p:grpSpPr>
      <p:sp>
        <p:nvSpPr>
          <p:cNvPr id="104" name="Google Shape;104;p26"/>
          <p:cNvSpPr txBox="1"/>
          <p:nvPr>
            <p:ph type="title"/>
          </p:nvPr>
        </p:nvSpPr>
        <p:spPr>
          <a:xfrm>
            <a:off x="45720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5" name="Google Shape;105;p26"/>
          <p:cNvSpPr txBox="1"/>
          <p:nvPr>
            <p:ph idx="2" type="title"/>
          </p:nvPr>
        </p:nvSpPr>
        <p:spPr>
          <a:xfrm>
            <a:off x="31999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6" name="Google Shape;106;p26"/>
          <p:cNvSpPr txBox="1"/>
          <p:nvPr>
            <p:ph idx="3" type="title"/>
          </p:nvPr>
        </p:nvSpPr>
        <p:spPr>
          <a:xfrm>
            <a:off x="59440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7" name="Google Shape;107;p26"/>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26"/>
          <p:cNvSpPr txBox="1"/>
          <p:nvPr>
            <p:ph idx="1" type="body"/>
          </p:nvPr>
        </p:nvSpPr>
        <p:spPr>
          <a:xfrm>
            <a:off x="45720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09" name="Google Shape;109;p26"/>
          <p:cNvSpPr txBox="1"/>
          <p:nvPr>
            <p:ph idx="5" type="body"/>
          </p:nvPr>
        </p:nvSpPr>
        <p:spPr>
          <a:xfrm>
            <a:off x="31999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10" name="Google Shape;110;p26"/>
          <p:cNvSpPr txBox="1"/>
          <p:nvPr>
            <p:ph idx="6" type="body"/>
          </p:nvPr>
        </p:nvSpPr>
        <p:spPr>
          <a:xfrm>
            <a:off x="59440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1254" name="Shape 1254"/>
        <p:cNvGrpSpPr/>
        <p:nvPr/>
      </p:nvGrpSpPr>
      <p:grpSpPr>
        <a:xfrm>
          <a:off x="0" y="0"/>
          <a:ext cx="0" cy="0"/>
          <a:chOff x="0" y="0"/>
          <a:chExt cx="0" cy="0"/>
        </a:xfrm>
      </p:grpSpPr>
      <p:sp>
        <p:nvSpPr>
          <p:cNvPr id="1255" name="Google Shape;1255;p254"/>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56" name="Google Shape;1256;p254"/>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1257" name="Shape 1257"/>
        <p:cNvGrpSpPr/>
        <p:nvPr/>
      </p:nvGrpSpPr>
      <p:grpSpPr>
        <a:xfrm>
          <a:off x="0" y="0"/>
          <a:ext cx="0" cy="0"/>
          <a:chOff x="0" y="0"/>
          <a:chExt cx="0" cy="0"/>
        </a:xfrm>
      </p:grpSpPr>
      <p:sp>
        <p:nvSpPr>
          <p:cNvPr id="1258" name="Google Shape;1258;p25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2">
  <p:cSld name="TITLE_1_2">
    <p:spTree>
      <p:nvGrpSpPr>
        <p:cNvPr id="1259" name="Shape 1259"/>
        <p:cNvGrpSpPr/>
        <p:nvPr/>
      </p:nvGrpSpPr>
      <p:grpSpPr>
        <a:xfrm>
          <a:off x="0" y="0"/>
          <a:ext cx="0" cy="0"/>
          <a:chOff x="0" y="0"/>
          <a:chExt cx="0" cy="0"/>
        </a:xfrm>
      </p:grpSpPr>
      <p:pic>
        <p:nvPicPr>
          <p:cNvPr id="1260" name="Google Shape;1260;p256" title="Mesh Holographic Gradients - Dark Gradient 22.png"/>
          <p:cNvPicPr preferRelativeResize="0"/>
          <p:nvPr/>
        </p:nvPicPr>
        <p:blipFill rotWithShape="1">
          <a:blip r:embed="rId2">
            <a:alphaModFix/>
          </a:blip>
          <a:srcRect b="0" l="0" r="0" t="0"/>
          <a:stretch/>
        </p:blipFill>
        <p:spPr>
          <a:xfrm rot="10800000">
            <a:off x="914401" y="1085851"/>
            <a:ext cx="8229601" cy="4629148"/>
          </a:xfrm>
          <a:prstGeom prst="rect">
            <a:avLst/>
          </a:prstGeom>
          <a:noFill/>
          <a:ln>
            <a:noFill/>
          </a:ln>
        </p:spPr>
      </p:pic>
      <p:pic>
        <p:nvPicPr>
          <p:cNvPr id="1261" name="Google Shape;1261;p256"/>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1262" name="Google Shape;1262;p256"/>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63" name="Google Shape;1263;p256"/>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_1">
    <p:spTree>
      <p:nvGrpSpPr>
        <p:cNvPr id="1264" name="Shape 1264"/>
        <p:cNvGrpSpPr/>
        <p:nvPr/>
      </p:nvGrpSpPr>
      <p:grpSpPr>
        <a:xfrm>
          <a:off x="0" y="0"/>
          <a:ext cx="0" cy="0"/>
          <a:chOff x="0" y="0"/>
          <a:chExt cx="0" cy="0"/>
        </a:xfrm>
      </p:grpSpPr>
      <p:sp>
        <p:nvSpPr>
          <p:cNvPr id="1265" name="Google Shape;1265;p257"/>
          <p:cNvSpPr txBox="1"/>
          <p:nvPr>
            <p:ph type="title"/>
          </p:nvPr>
        </p:nvSpPr>
        <p:spPr>
          <a:xfrm>
            <a:off x="571500" y="889000"/>
            <a:ext cx="40005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266" name="Google Shape;1266;p257"/>
          <p:cNvSpPr txBox="1"/>
          <p:nvPr>
            <p:ph idx="1" type="body"/>
          </p:nvPr>
        </p:nvSpPr>
        <p:spPr>
          <a:xfrm>
            <a:off x="571500" y="1905000"/>
            <a:ext cx="40005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267" name="Google Shape;1267;p25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 + Subtitle_3">
    <p:spTree>
      <p:nvGrpSpPr>
        <p:cNvPr id="1268" name="Shape 1268"/>
        <p:cNvGrpSpPr/>
        <p:nvPr/>
      </p:nvGrpSpPr>
      <p:grpSpPr>
        <a:xfrm>
          <a:off x="0" y="0"/>
          <a:ext cx="0" cy="0"/>
          <a:chOff x="0" y="0"/>
          <a:chExt cx="0" cy="0"/>
        </a:xfrm>
      </p:grpSpPr>
      <p:sp>
        <p:nvSpPr>
          <p:cNvPr id="1269" name="Google Shape;1269;p25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70" name="Google Shape;1270;p258"/>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1271" name="Shape 1271"/>
        <p:cNvGrpSpPr/>
        <p:nvPr/>
      </p:nvGrpSpPr>
      <p:grpSpPr>
        <a:xfrm>
          <a:off x="0" y="0"/>
          <a:ext cx="0" cy="0"/>
          <a:chOff x="0" y="0"/>
          <a:chExt cx="0" cy="0"/>
        </a:xfrm>
      </p:grpSpPr>
      <p:sp>
        <p:nvSpPr>
          <p:cNvPr id="1272" name="Google Shape;1272;p25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3" name="Google Shape;1273;p259"/>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1274" name="Shape 1274"/>
        <p:cNvGrpSpPr/>
        <p:nvPr/>
      </p:nvGrpSpPr>
      <p:grpSpPr>
        <a:xfrm>
          <a:off x="0" y="0"/>
          <a:ext cx="0" cy="0"/>
          <a:chOff x="0" y="0"/>
          <a:chExt cx="0" cy="0"/>
        </a:xfrm>
      </p:grpSpPr>
      <p:sp>
        <p:nvSpPr>
          <p:cNvPr id="1275" name="Google Shape;1275;p260"/>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76" name="Google Shape;1276;p260"/>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277" name="Google Shape;1277;p260"/>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278" name="Google Shape;1278;p260"/>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79" name="Google Shape;1279;p260"/>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1280" name="Shape 1280"/>
        <p:cNvGrpSpPr/>
        <p:nvPr/>
      </p:nvGrpSpPr>
      <p:grpSpPr>
        <a:xfrm>
          <a:off x="0" y="0"/>
          <a:ext cx="0" cy="0"/>
          <a:chOff x="0" y="0"/>
          <a:chExt cx="0" cy="0"/>
        </a:xfrm>
      </p:grpSpPr>
      <p:sp>
        <p:nvSpPr>
          <p:cNvPr id="1281" name="Google Shape;1281;p261"/>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1282" name="Shape 1282"/>
        <p:cNvGrpSpPr/>
        <p:nvPr/>
      </p:nvGrpSpPr>
      <p:grpSpPr>
        <a:xfrm>
          <a:off x="0" y="0"/>
          <a:ext cx="0" cy="0"/>
          <a:chOff x="0" y="0"/>
          <a:chExt cx="0" cy="0"/>
        </a:xfrm>
      </p:grpSpPr>
      <p:sp>
        <p:nvSpPr>
          <p:cNvPr id="1283" name="Google Shape;1283;p26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1284" name="Shape 1284"/>
        <p:cNvGrpSpPr/>
        <p:nvPr/>
      </p:nvGrpSpPr>
      <p:grpSpPr>
        <a:xfrm>
          <a:off x="0" y="0"/>
          <a:ext cx="0" cy="0"/>
          <a:chOff x="0" y="0"/>
          <a:chExt cx="0" cy="0"/>
        </a:xfrm>
      </p:grpSpPr>
      <p:sp>
        <p:nvSpPr>
          <p:cNvPr id="1285" name="Google Shape;1285;p263"/>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86" name="Google Shape;1286;p263"/>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11" name="Shape 111"/>
        <p:cNvGrpSpPr/>
        <p:nvPr/>
      </p:nvGrpSpPr>
      <p:grpSpPr>
        <a:xfrm>
          <a:off x="0" y="0"/>
          <a:ext cx="0" cy="0"/>
          <a:chOff x="0" y="0"/>
          <a:chExt cx="0" cy="0"/>
        </a:xfrm>
      </p:grpSpPr>
      <p:sp>
        <p:nvSpPr>
          <p:cNvPr id="112" name="Google Shape;112;p27"/>
          <p:cNvSpPr txBox="1"/>
          <p:nvPr>
            <p:ph type="title"/>
          </p:nvPr>
        </p:nvSpPr>
        <p:spPr>
          <a:xfrm>
            <a:off x="457200"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13" name="Google Shape;113;p27"/>
          <p:cNvSpPr txBox="1"/>
          <p:nvPr>
            <p:ph idx="2" type="title"/>
          </p:nvPr>
        </p:nvSpPr>
        <p:spPr>
          <a:xfrm>
            <a:off x="4570999"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14" name="Google Shape;114;p27"/>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5" name="Google Shape;115;p27"/>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16" name="Google Shape;116;p27"/>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1287" name="Shape 1287"/>
        <p:cNvGrpSpPr/>
        <p:nvPr/>
      </p:nvGrpSpPr>
      <p:grpSpPr>
        <a:xfrm>
          <a:off x="0" y="0"/>
          <a:ext cx="0" cy="0"/>
          <a:chOff x="0" y="0"/>
          <a:chExt cx="0" cy="0"/>
        </a:xfrm>
      </p:grpSpPr>
      <p:sp>
        <p:nvSpPr>
          <p:cNvPr id="1288" name="Google Shape;1288;p26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1">
  <p:cSld name="Cover without logo 2_1_1_1">
    <p:bg>
      <p:bgPr>
        <a:solidFill>
          <a:srgbClr val="07182C"/>
        </a:solidFill>
      </p:bgPr>
    </p:bg>
    <p:spTree>
      <p:nvGrpSpPr>
        <p:cNvPr id="1289" name="Shape 1289"/>
        <p:cNvGrpSpPr/>
        <p:nvPr/>
      </p:nvGrpSpPr>
      <p:grpSpPr>
        <a:xfrm>
          <a:off x="0" y="0"/>
          <a:ext cx="0" cy="0"/>
          <a:chOff x="0" y="0"/>
          <a:chExt cx="0" cy="0"/>
        </a:xfrm>
      </p:grpSpPr>
      <p:pic>
        <p:nvPicPr>
          <p:cNvPr id="1290" name="Google Shape;1290;p265" title="Mesh Holographic Gradients - Dark Gradient 22.png"/>
          <p:cNvPicPr preferRelativeResize="0"/>
          <p:nvPr/>
        </p:nvPicPr>
        <p:blipFill rotWithShape="1">
          <a:blip r:embed="rId2">
            <a:alphaModFix/>
          </a:blip>
          <a:srcRect b="0" l="0" r="10176" t="0"/>
          <a:stretch/>
        </p:blipFill>
        <p:spPr>
          <a:xfrm flipH="1" rot="10800000">
            <a:off x="0" y="1074609"/>
            <a:ext cx="8233062" cy="4640391"/>
          </a:xfrm>
          <a:prstGeom prst="rect">
            <a:avLst/>
          </a:prstGeom>
          <a:noFill/>
          <a:ln>
            <a:noFill/>
          </a:ln>
        </p:spPr>
      </p:pic>
      <p:pic>
        <p:nvPicPr>
          <p:cNvPr id="1291" name="Google Shape;1291;p265"/>
          <p:cNvPicPr preferRelativeResize="0"/>
          <p:nvPr/>
        </p:nvPicPr>
        <p:blipFill rotWithShape="1">
          <a:blip r:embed="rId3">
            <a:alphaModFix/>
          </a:blip>
          <a:srcRect b="0" l="0" r="0" t="0"/>
          <a:stretch/>
        </p:blipFill>
        <p:spPr>
          <a:xfrm>
            <a:off x="457200" y="4773000"/>
            <a:ext cx="256294" cy="316386"/>
          </a:xfrm>
          <a:prstGeom prst="rect">
            <a:avLst/>
          </a:prstGeom>
          <a:noFill/>
          <a:ln>
            <a:noFill/>
          </a:ln>
        </p:spPr>
      </p:pic>
      <p:sp>
        <p:nvSpPr>
          <p:cNvPr id="1292" name="Google Shape;1292;p265"/>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293" name="Google Shape;1293;p265"/>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94" name="Google Shape;1294;p265"/>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295" name="Google Shape;1295;p265"/>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99" name="Shape 1299"/>
        <p:cNvGrpSpPr/>
        <p:nvPr/>
      </p:nvGrpSpPr>
      <p:grpSpPr>
        <a:xfrm>
          <a:off x="0" y="0"/>
          <a:ext cx="0" cy="0"/>
          <a:chOff x="0" y="0"/>
          <a:chExt cx="0" cy="0"/>
        </a:xfrm>
      </p:grpSpPr>
      <p:pic>
        <p:nvPicPr>
          <p:cNvPr id="1300" name="Google Shape;1300;p267"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1301" name="Google Shape;1301;p267"/>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1302" name="Google Shape;1302;p267"/>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303" name="Google Shape;1303;p267"/>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1304" name="Google Shape;1304;p267"/>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05" name="Google Shape;1305;p267"/>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306" name="Shape 1306"/>
        <p:cNvGrpSpPr/>
        <p:nvPr/>
      </p:nvGrpSpPr>
      <p:grpSpPr>
        <a:xfrm>
          <a:off x="0" y="0"/>
          <a:ext cx="0" cy="0"/>
          <a:chOff x="0" y="0"/>
          <a:chExt cx="0" cy="0"/>
        </a:xfrm>
      </p:grpSpPr>
      <p:pic>
        <p:nvPicPr>
          <p:cNvPr id="1307" name="Google Shape;1307;p268"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1308" name="Google Shape;1308;p268"/>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309" name="Google Shape;1309;p268"/>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10" name="Google Shape;1310;p268"/>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1311" name="Shape 1311"/>
        <p:cNvGrpSpPr/>
        <p:nvPr/>
      </p:nvGrpSpPr>
      <p:grpSpPr>
        <a:xfrm>
          <a:off x="0" y="0"/>
          <a:ext cx="0" cy="0"/>
          <a:chOff x="0" y="0"/>
          <a:chExt cx="0" cy="0"/>
        </a:xfrm>
      </p:grpSpPr>
      <p:pic>
        <p:nvPicPr>
          <p:cNvPr id="1312" name="Google Shape;1312;p269"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1313" name="Google Shape;1313;p269"/>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1314" name="Shape 1314"/>
        <p:cNvGrpSpPr/>
        <p:nvPr/>
      </p:nvGrpSpPr>
      <p:grpSpPr>
        <a:xfrm>
          <a:off x="0" y="0"/>
          <a:ext cx="0" cy="0"/>
          <a:chOff x="0" y="0"/>
          <a:chExt cx="0" cy="0"/>
        </a:xfrm>
      </p:grpSpPr>
      <p:grpSp>
        <p:nvGrpSpPr>
          <p:cNvPr id="1315" name="Google Shape;1315;p270"/>
          <p:cNvGrpSpPr/>
          <p:nvPr/>
        </p:nvGrpSpPr>
        <p:grpSpPr>
          <a:xfrm>
            <a:off x="0" y="0"/>
            <a:ext cx="9143998" cy="5714776"/>
            <a:chOff x="0" y="-2"/>
            <a:chExt cx="10973237" cy="6858005"/>
          </a:xfrm>
        </p:grpSpPr>
        <p:pic>
          <p:nvPicPr>
            <p:cNvPr id="1316" name="Google Shape;1316;p270"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1317" name="Google Shape;1317;p270"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1318" name="Google Shape;1318;p270"/>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1319" name="Google Shape;1319;p270"/>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1320" name="Google Shape;1320;p270"/>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21" name="Shape 1321"/>
        <p:cNvGrpSpPr/>
        <p:nvPr/>
      </p:nvGrpSpPr>
      <p:grpSpPr>
        <a:xfrm>
          <a:off x="0" y="0"/>
          <a:ext cx="0" cy="0"/>
          <a:chOff x="0" y="0"/>
          <a:chExt cx="0" cy="0"/>
        </a:xfrm>
      </p:grpSpPr>
      <p:sp>
        <p:nvSpPr>
          <p:cNvPr id="1322" name="Google Shape;1322;p271"/>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323" name="Google Shape;1323;p271"/>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1324" name="Shape 1324"/>
        <p:cNvGrpSpPr/>
        <p:nvPr/>
      </p:nvGrpSpPr>
      <p:grpSpPr>
        <a:xfrm>
          <a:off x="0" y="0"/>
          <a:ext cx="0" cy="0"/>
          <a:chOff x="0" y="0"/>
          <a:chExt cx="0" cy="0"/>
        </a:xfrm>
      </p:grpSpPr>
      <p:sp>
        <p:nvSpPr>
          <p:cNvPr id="1325" name="Google Shape;1325;p272"/>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326" name="Google Shape;1326;p272"/>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327" name="Google Shape;1327;p27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8" name="Shape 1328"/>
        <p:cNvGrpSpPr/>
        <p:nvPr/>
      </p:nvGrpSpPr>
      <p:grpSpPr>
        <a:xfrm>
          <a:off x="0" y="0"/>
          <a:ext cx="0" cy="0"/>
          <a:chOff x="0" y="0"/>
          <a:chExt cx="0" cy="0"/>
        </a:xfrm>
      </p:grpSpPr>
      <p:sp>
        <p:nvSpPr>
          <p:cNvPr id="1329" name="Google Shape;1329;p27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1330" name="Shape 1330"/>
        <p:cNvGrpSpPr/>
        <p:nvPr/>
      </p:nvGrpSpPr>
      <p:grpSpPr>
        <a:xfrm>
          <a:off x="0" y="0"/>
          <a:ext cx="0" cy="0"/>
          <a:chOff x="0" y="0"/>
          <a:chExt cx="0" cy="0"/>
        </a:xfrm>
      </p:grpSpPr>
      <p:sp>
        <p:nvSpPr>
          <p:cNvPr id="1331" name="Google Shape;1331;p27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332" name="Google Shape;1332;p274"/>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17" name="Shape 117"/>
        <p:cNvGrpSpPr/>
        <p:nvPr/>
      </p:nvGrpSpPr>
      <p:grpSpPr>
        <a:xfrm>
          <a:off x="0" y="0"/>
          <a:ext cx="0" cy="0"/>
          <a:chOff x="0" y="0"/>
          <a:chExt cx="0" cy="0"/>
        </a:xfrm>
      </p:grpSpPr>
      <p:sp>
        <p:nvSpPr>
          <p:cNvPr id="118" name="Google Shape;118;p2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2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0" name="Google Shape;120;p2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1" name="Google Shape;121;p2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2" name="Google Shape;122;p2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3" name="Google Shape;123;p28"/>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4" name="Google Shape;124;p2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5" name="Google Shape;125;p28"/>
          <p:cNvSpPr txBox="1"/>
          <p:nvPr>
            <p:ph idx="6"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6" name="Google Shape;126;p28"/>
          <p:cNvSpPr txBox="1"/>
          <p:nvPr>
            <p:ph idx="7"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7" name="Google Shape;127;p28"/>
          <p:cNvSpPr txBox="1"/>
          <p:nvPr>
            <p:ph idx="8"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333" name="Shape 1333"/>
        <p:cNvGrpSpPr/>
        <p:nvPr/>
      </p:nvGrpSpPr>
      <p:grpSpPr>
        <a:xfrm>
          <a:off x="0" y="0"/>
          <a:ext cx="0" cy="0"/>
          <a:chOff x="0" y="0"/>
          <a:chExt cx="0" cy="0"/>
        </a:xfrm>
      </p:grpSpPr>
      <p:sp>
        <p:nvSpPr>
          <p:cNvPr id="1334" name="Google Shape;1334;p275"/>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1335" name="Shape 1335"/>
        <p:cNvGrpSpPr/>
        <p:nvPr/>
      </p:nvGrpSpPr>
      <p:grpSpPr>
        <a:xfrm>
          <a:off x="0" y="0"/>
          <a:ext cx="0" cy="0"/>
          <a:chOff x="0" y="0"/>
          <a:chExt cx="0" cy="0"/>
        </a:xfrm>
      </p:grpSpPr>
      <p:sp>
        <p:nvSpPr>
          <p:cNvPr id="1336" name="Google Shape;1336;p276"/>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6"/>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1338" name="Google Shape;1338;p276"/>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339" name="Google Shape;1339;p276"/>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0" name="Shape 1340"/>
        <p:cNvGrpSpPr/>
        <p:nvPr/>
      </p:nvGrpSpPr>
      <p:grpSpPr>
        <a:xfrm>
          <a:off x="0" y="0"/>
          <a:ext cx="0" cy="0"/>
          <a:chOff x="0" y="0"/>
          <a:chExt cx="0" cy="0"/>
        </a:xfrm>
      </p:grpSpPr>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1341" name="Shape 1341"/>
        <p:cNvGrpSpPr/>
        <p:nvPr/>
      </p:nvGrpSpPr>
      <p:grpSpPr>
        <a:xfrm>
          <a:off x="0" y="0"/>
          <a:ext cx="0" cy="0"/>
          <a:chOff x="0" y="0"/>
          <a:chExt cx="0" cy="0"/>
        </a:xfrm>
      </p:grpSpPr>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1342" name="Shape 1342"/>
        <p:cNvGrpSpPr/>
        <p:nvPr/>
      </p:nvGrpSpPr>
      <p:grpSpPr>
        <a:xfrm>
          <a:off x="0" y="0"/>
          <a:ext cx="0" cy="0"/>
          <a:chOff x="0" y="0"/>
          <a:chExt cx="0" cy="0"/>
        </a:xfrm>
      </p:grpSpPr>
      <p:sp>
        <p:nvSpPr>
          <p:cNvPr id="1343" name="Google Shape;1343;p279"/>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44" name="Google Shape;1344;p279"/>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45" name="Google Shape;1345;p279"/>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346" name="Google Shape;1346;p279"/>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1347" name="Shape 1347"/>
        <p:cNvGrpSpPr/>
        <p:nvPr/>
      </p:nvGrpSpPr>
      <p:grpSpPr>
        <a:xfrm>
          <a:off x="0" y="0"/>
          <a:ext cx="0" cy="0"/>
          <a:chOff x="0" y="0"/>
          <a:chExt cx="0" cy="0"/>
        </a:xfrm>
      </p:grpSpPr>
      <p:sp>
        <p:nvSpPr>
          <p:cNvPr id="1348" name="Google Shape;1348;p280"/>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49" name="Google Shape;1349;p280"/>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350" name="Google Shape;1350;p280"/>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351" name="Google Shape;1351;p280"/>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52" name="Google Shape;1352;p280"/>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1353" name="Shape 1353"/>
        <p:cNvGrpSpPr/>
        <p:nvPr/>
      </p:nvGrpSpPr>
      <p:grpSpPr>
        <a:xfrm>
          <a:off x="0" y="0"/>
          <a:ext cx="0" cy="0"/>
          <a:chOff x="0" y="0"/>
          <a:chExt cx="0" cy="0"/>
        </a:xfrm>
      </p:grpSpPr>
      <p:sp>
        <p:nvSpPr>
          <p:cNvPr id="1354" name="Google Shape;1354;p281"/>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355" name="Google Shape;1355;p281"/>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1356" name="Shape 1356"/>
        <p:cNvGrpSpPr/>
        <p:nvPr/>
      </p:nvGrpSpPr>
      <p:grpSpPr>
        <a:xfrm>
          <a:off x="0" y="0"/>
          <a:ext cx="0" cy="0"/>
          <a:chOff x="0" y="0"/>
          <a:chExt cx="0" cy="0"/>
        </a:xfrm>
      </p:grpSpPr>
      <p:sp>
        <p:nvSpPr>
          <p:cNvPr id="1357" name="Google Shape;1357;p282"/>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58" name="Google Shape;1358;p282"/>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1359" name="Shape 1359"/>
        <p:cNvGrpSpPr/>
        <p:nvPr/>
      </p:nvGrpSpPr>
      <p:grpSpPr>
        <a:xfrm>
          <a:off x="0" y="0"/>
          <a:ext cx="0" cy="0"/>
          <a:chOff x="0" y="0"/>
          <a:chExt cx="0" cy="0"/>
        </a:xfrm>
      </p:grpSpPr>
      <p:sp>
        <p:nvSpPr>
          <p:cNvPr id="1360" name="Google Shape;1360;p283"/>
          <p:cNvSpPr/>
          <p:nvPr>
            <p:ph idx="2" type="pic"/>
          </p:nvPr>
        </p:nvSpPr>
        <p:spPr>
          <a:xfrm>
            <a:off x="76200" y="91667"/>
            <a:ext cx="4495800" cy="5531700"/>
          </a:xfrm>
          <a:prstGeom prst="roundRect">
            <a:avLst>
              <a:gd fmla="val 16667" name="adj"/>
            </a:avLst>
          </a:prstGeom>
          <a:noFill/>
          <a:ln>
            <a:noFill/>
          </a:ln>
        </p:spPr>
      </p:sp>
      <p:sp>
        <p:nvSpPr>
          <p:cNvPr id="1361" name="Google Shape;1361;p283"/>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362" name="Google Shape;1362;p283"/>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63" name="Google Shape;1363;p283"/>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1364" name="Shape 1364"/>
        <p:cNvGrpSpPr/>
        <p:nvPr/>
      </p:nvGrpSpPr>
      <p:grpSpPr>
        <a:xfrm>
          <a:off x="0" y="0"/>
          <a:ext cx="0" cy="0"/>
          <a:chOff x="0" y="0"/>
          <a:chExt cx="0" cy="0"/>
        </a:xfrm>
      </p:grpSpPr>
      <p:sp>
        <p:nvSpPr>
          <p:cNvPr id="1365" name="Google Shape;1365;p284"/>
          <p:cNvSpPr/>
          <p:nvPr>
            <p:ph idx="2" type="pic"/>
          </p:nvPr>
        </p:nvSpPr>
        <p:spPr>
          <a:xfrm>
            <a:off x="4572000" y="91667"/>
            <a:ext cx="4495800" cy="5531700"/>
          </a:xfrm>
          <a:prstGeom prst="roundRect">
            <a:avLst>
              <a:gd fmla="val 16667" name="adj"/>
            </a:avLst>
          </a:prstGeom>
          <a:noFill/>
          <a:ln>
            <a:noFill/>
          </a:ln>
        </p:spPr>
      </p:sp>
      <p:sp>
        <p:nvSpPr>
          <p:cNvPr id="1366" name="Google Shape;1366;p284"/>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367" name="Google Shape;1367;p284"/>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68" name="Google Shape;1368;p284"/>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28" name="Shape 128"/>
        <p:cNvGrpSpPr/>
        <p:nvPr/>
      </p:nvGrpSpPr>
      <p:grpSpPr>
        <a:xfrm>
          <a:off x="0" y="0"/>
          <a:ext cx="0" cy="0"/>
          <a:chOff x="0" y="0"/>
          <a:chExt cx="0" cy="0"/>
        </a:xfrm>
      </p:grpSpPr>
      <p:pic>
        <p:nvPicPr>
          <p:cNvPr id="129" name="Google Shape;129;p29" title="Mesh Holographic Gradients - Dark Gradient 28.png"/>
          <p:cNvPicPr preferRelativeResize="0"/>
          <p:nvPr/>
        </p:nvPicPr>
        <p:blipFill>
          <a:blip r:embed="rId2">
            <a:alphaModFix/>
          </a:blip>
          <a:stretch>
            <a:fillRect/>
          </a:stretch>
        </p:blipFill>
        <p:spPr>
          <a:xfrm flipH="1" rot="10800000">
            <a:off x="0" y="573151"/>
            <a:ext cx="9141077" cy="5141850"/>
          </a:xfrm>
          <a:prstGeom prst="rect">
            <a:avLst/>
          </a:prstGeom>
          <a:noFill/>
          <a:ln>
            <a:noFill/>
          </a:ln>
        </p:spPr>
      </p:pic>
      <p:sp>
        <p:nvSpPr>
          <p:cNvPr id="130" name="Google Shape;130;p2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1369" name="Shape 1369"/>
        <p:cNvGrpSpPr/>
        <p:nvPr/>
      </p:nvGrpSpPr>
      <p:grpSpPr>
        <a:xfrm>
          <a:off x="0" y="0"/>
          <a:ext cx="0" cy="0"/>
          <a:chOff x="0" y="0"/>
          <a:chExt cx="0" cy="0"/>
        </a:xfrm>
      </p:grpSpPr>
      <p:sp>
        <p:nvSpPr>
          <p:cNvPr id="1370" name="Google Shape;1370;p285"/>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371" name="Google Shape;1371;p285"/>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72" name="Google Shape;1372;p285"/>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1373" name="Shape 1373"/>
        <p:cNvGrpSpPr/>
        <p:nvPr/>
      </p:nvGrpSpPr>
      <p:grpSpPr>
        <a:xfrm>
          <a:off x="0" y="0"/>
          <a:ext cx="0" cy="0"/>
          <a:chOff x="0" y="0"/>
          <a:chExt cx="0" cy="0"/>
        </a:xfrm>
      </p:grpSpPr>
      <p:sp>
        <p:nvSpPr>
          <p:cNvPr id="1374" name="Google Shape;1374;p286"/>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375" name="Google Shape;1375;p286"/>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76" name="Google Shape;1376;p286"/>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1377" name="Shape 1377"/>
        <p:cNvGrpSpPr/>
        <p:nvPr/>
      </p:nvGrpSpPr>
      <p:grpSpPr>
        <a:xfrm>
          <a:off x="0" y="0"/>
          <a:ext cx="0" cy="0"/>
          <a:chOff x="0" y="0"/>
          <a:chExt cx="0" cy="0"/>
        </a:xfrm>
      </p:grpSpPr>
      <p:sp>
        <p:nvSpPr>
          <p:cNvPr id="1378" name="Google Shape;1378;p28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79" name="Google Shape;1379;p28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1380" name="Shape 1380"/>
        <p:cNvGrpSpPr/>
        <p:nvPr/>
      </p:nvGrpSpPr>
      <p:grpSpPr>
        <a:xfrm>
          <a:off x="0" y="0"/>
          <a:ext cx="0" cy="0"/>
          <a:chOff x="0" y="0"/>
          <a:chExt cx="0" cy="0"/>
        </a:xfrm>
      </p:grpSpPr>
      <p:sp>
        <p:nvSpPr>
          <p:cNvPr id="1381" name="Google Shape;1381;p288"/>
          <p:cNvSpPr/>
          <p:nvPr>
            <p:ph idx="2" type="pic"/>
          </p:nvPr>
        </p:nvSpPr>
        <p:spPr>
          <a:xfrm>
            <a:off x="0" y="2900000"/>
            <a:ext cx="9144000" cy="2814900"/>
          </a:xfrm>
          <a:prstGeom prst="roundRect">
            <a:avLst>
              <a:gd fmla="val 1254" name="adj"/>
            </a:avLst>
          </a:prstGeom>
          <a:noFill/>
          <a:ln>
            <a:noFill/>
          </a:ln>
        </p:spPr>
      </p:sp>
      <p:sp>
        <p:nvSpPr>
          <p:cNvPr id="1382" name="Google Shape;1382;p288"/>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83" name="Google Shape;1383;p288"/>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84" name="Google Shape;1384;p288"/>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1385" name="Shape 1385"/>
        <p:cNvGrpSpPr/>
        <p:nvPr/>
      </p:nvGrpSpPr>
      <p:grpSpPr>
        <a:xfrm>
          <a:off x="0" y="0"/>
          <a:ext cx="0" cy="0"/>
          <a:chOff x="0" y="0"/>
          <a:chExt cx="0" cy="0"/>
        </a:xfrm>
      </p:grpSpPr>
      <p:sp>
        <p:nvSpPr>
          <p:cNvPr id="1386" name="Google Shape;1386;p289"/>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387" name="Google Shape;1387;p289"/>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1388" name="Shape 1388"/>
        <p:cNvGrpSpPr/>
        <p:nvPr/>
      </p:nvGrpSpPr>
      <p:grpSpPr>
        <a:xfrm>
          <a:off x="0" y="0"/>
          <a:ext cx="0" cy="0"/>
          <a:chOff x="0" y="0"/>
          <a:chExt cx="0" cy="0"/>
        </a:xfrm>
      </p:grpSpPr>
      <p:sp>
        <p:nvSpPr>
          <p:cNvPr id="1389" name="Google Shape;1389;p290"/>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90" name="Google Shape;1390;p290"/>
          <p:cNvSpPr/>
          <p:nvPr>
            <p:ph idx="2" type="pic"/>
          </p:nvPr>
        </p:nvSpPr>
        <p:spPr>
          <a:xfrm>
            <a:off x="0" y="0"/>
            <a:ext cx="9144000" cy="2814900"/>
          </a:xfrm>
          <a:prstGeom prst="roundRect">
            <a:avLst>
              <a:gd fmla="val 1254" name="adj"/>
            </a:avLst>
          </a:prstGeom>
          <a:noFill/>
          <a:ln>
            <a:noFill/>
          </a:ln>
        </p:spPr>
      </p:sp>
      <p:sp>
        <p:nvSpPr>
          <p:cNvPr id="1391" name="Google Shape;1391;p290"/>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2" name="Google Shape;1392;p290"/>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93" name="Google Shape;1393;p290"/>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394" name="Shape 1394"/>
        <p:cNvGrpSpPr/>
        <p:nvPr/>
      </p:nvGrpSpPr>
      <p:grpSpPr>
        <a:xfrm>
          <a:off x="0" y="0"/>
          <a:ext cx="0" cy="0"/>
          <a:chOff x="0" y="0"/>
          <a:chExt cx="0" cy="0"/>
        </a:xfrm>
      </p:grpSpPr>
      <p:sp>
        <p:nvSpPr>
          <p:cNvPr id="1395" name="Google Shape;1395;p291"/>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6" name="Google Shape;1396;p291"/>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7" name="Google Shape;1397;p291"/>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8" name="Google Shape;1398;p291"/>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399" name="Google Shape;1399;p291"/>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400" name="Google Shape;1400;p291"/>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401" name="Google Shape;1401;p291"/>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402" name="Shape 1402"/>
        <p:cNvGrpSpPr/>
        <p:nvPr/>
      </p:nvGrpSpPr>
      <p:grpSpPr>
        <a:xfrm>
          <a:off x="0" y="0"/>
          <a:ext cx="0" cy="0"/>
          <a:chOff x="0" y="0"/>
          <a:chExt cx="0" cy="0"/>
        </a:xfrm>
      </p:grpSpPr>
      <p:sp>
        <p:nvSpPr>
          <p:cNvPr id="1403" name="Google Shape;1403;p292"/>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4" name="Google Shape;1404;p292"/>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405" name="Google Shape;1405;p292"/>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406" name="Google Shape;1406;p292"/>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7" name="Google Shape;1407;p292"/>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408" name="Shape 1408"/>
        <p:cNvGrpSpPr/>
        <p:nvPr/>
      </p:nvGrpSpPr>
      <p:grpSpPr>
        <a:xfrm>
          <a:off x="0" y="0"/>
          <a:ext cx="0" cy="0"/>
          <a:chOff x="0" y="0"/>
          <a:chExt cx="0" cy="0"/>
        </a:xfrm>
      </p:grpSpPr>
      <p:sp>
        <p:nvSpPr>
          <p:cNvPr id="1409" name="Google Shape;1409;p29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410" name="Google Shape;1410;p293"/>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11" name="Google Shape;1411;p293"/>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12" name="Google Shape;1412;p293"/>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13" name="Google Shape;1413;p293"/>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14" name="Google Shape;1414;p293"/>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5" name="Google Shape;1415;p293"/>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6" name="Google Shape;1416;p293"/>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7" name="Google Shape;1417;p293"/>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8" name="Google Shape;1418;p293"/>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419" name="Shape 1419"/>
        <p:cNvGrpSpPr/>
        <p:nvPr/>
      </p:nvGrpSpPr>
      <p:grpSpPr>
        <a:xfrm>
          <a:off x="0" y="0"/>
          <a:ext cx="0" cy="0"/>
          <a:chOff x="0" y="0"/>
          <a:chExt cx="0" cy="0"/>
        </a:xfrm>
      </p:grpSpPr>
      <p:pic>
        <p:nvPicPr>
          <p:cNvPr id="1420" name="Google Shape;1420;p294"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1421" name="Google Shape;1421;p294"/>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31" name="Shape 131"/>
        <p:cNvGrpSpPr/>
        <p:nvPr/>
      </p:nvGrpSpPr>
      <p:grpSpPr>
        <a:xfrm>
          <a:off x="0" y="0"/>
          <a:ext cx="0" cy="0"/>
          <a:chOff x="0" y="0"/>
          <a:chExt cx="0" cy="0"/>
        </a:xfrm>
      </p:grpSpPr>
      <p:sp>
        <p:nvSpPr>
          <p:cNvPr id="132" name="Google Shape;132;p3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3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4" name="Google Shape;134;p3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422" name="Shape 1422"/>
        <p:cNvGrpSpPr/>
        <p:nvPr/>
      </p:nvGrpSpPr>
      <p:grpSpPr>
        <a:xfrm>
          <a:off x="0" y="0"/>
          <a:ext cx="0" cy="0"/>
          <a:chOff x="0" y="0"/>
          <a:chExt cx="0" cy="0"/>
        </a:xfrm>
      </p:grpSpPr>
      <p:sp>
        <p:nvSpPr>
          <p:cNvPr id="1423" name="Google Shape;1423;p295"/>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424" name="Google Shape;1424;p295"/>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25" name="Google Shape;1425;p295"/>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426" name="Shape 1426"/>
        <p:cNvGrpSpPr/>
        <p:nvPr/>
      </p:nvGrpSpPr>
      <p:grpSpPr>
        <a:xfrm>
          <a:off x="0" y="0"/>
          <a:ext cx="0" cy="0"/>
          <a:chOff x="0" y="0"/>
          <a:chExt cx="0" cy="0"/>
        </a:xfrm>
      </p:grpSpPr>
      <p:sp>
        <p:nvSpPr>
          <p:cNvPr id="1427" name="Google Shape;1427;p296"/>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428" name="Google Shape;1428;p296"/>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29" name="Google Shape;1429;p296"/>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430" name="Shape 1430"/>
        <p:cNvGrpSpPr/>
        <p:nvPr/>
      </p:nvGrpSpPr>
      <p:grpSpPr>
        <a:xfrm>
          <a:off x="0" y="0"/>
          <a:ext cx="0" cy="0"/>
          <a:chOff x="0" y="0"/>
          <a:chExt cx="0" cy="0"/>
        </a:xfrm>
      </p:grpSpPr>
      <p:pic>
        <p:nvPicPr>
          <p:cNvPr id="1431" name="Google Shape;1431;p297"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1432" name="Google Shape;1432;p297"/>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33" name="Google Shape;1433;p297"/>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434" name="Shape 1434"/>
        <p:cNvGrpSpPr/>
        <p:nvPr/>
      </p:nvGrpSpPr>
      <p:grpSpPr>
        <a:xfrm>
          <a:off x="0" y="0"/>
          <a:ext cx="0" cy="0"/>
          <a:chOff x="0" y="0"/>
          <a:chExt cx="0" cy="0"/>
        </a:xfrm>
      </p:grpSpPr>
      <p:pic>
        <p:nvPicPr>
          <p:cNvPr id="1435" name="Google Shape;1435;p298"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1436" name="Google Shape;1436;p298"/>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437" name="Google Shape;1437;p298"/>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438" name="Google Shape;1438;p298"/>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39" name="Google Shape;1439;p298"/>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440" name="Google Shape;1440;p298"/>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441" name="Shape 1441"/>
        <p:cNvGrpSpPr/>
        <p:nvPr/>
      </p:nvGrpSpPr>
      <p:grpSpPr>
        <a:xfrm>
          <a:off x="0" y="0"/>
          <a:ext cx="0" cy="0"/>
          <a:chOff x="0" y="0"/>
          <a:chExt cx="0" cy="0"/>
        </a:xfrm>
      </p:grpSpPr>
      <p:sp>
        <p:nvSpPr>
          <p:cNvPr id="1442" name="Google Shape;1442;p29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43" name="Google Shape;1443;p299"/>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44" name="Google Shape;1444;p299"/>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445" name="Google Shape;1445;p299"/>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446" name="Google Shape;1446;p299"/>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47" name="Google Shape;1447;p299"/>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448" name="Google Shape;1448;p299"/>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49" name="Google Shape;1449;p299"/>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450" name="Google Shape;1450;p299"/>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51" name="Google Shape;1451;p299"/>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452" name="Shape 1452"/>
        <p:cNvGrpSpPr/>
        <p:nvPr/>
      </p:nvGrpSpPr>
      <p:grpSpPr>
        <a:xfrm>
          <a:off x="0" y="0"/>
          <a:ext cx="0" cy="0"/>
          <a:chOff x="0" y="0"/>
          <a:chExt cx="0" cy="0"/>
        </a:xfrm>
      </p:grpSpPr>
      <p:sp>
        <p:nvSpPr>
          <p:cNvPr id="1453" name="Google Shape;1453;p30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54" name="Google Shape;1454;p300"/>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55" name="Google Shape;1455;p300"/>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56" name="Google Shape;1456;p300"/>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57" name="Google Shape;1457;p300"/>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58" name="Google Shape;1458;p300"/>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59" name="Google Shape;1459;p300"/>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60" name="Google Shape;1460;p30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461" name="Shape 1461"/>
        <p:cNvGrpSpPr/>
        <p:nvPr/>
      </p:nvGrpSpPr>
      <p:grpSpPr>
        <a:xfrm>
          <a:off x="0" y="0"/>
          <a:ext cx="0" cy="0"/>
          <a:chOff x="0" y="0"/>
          <a:chExt cx="0" cy="0"/>
        </a:xfrm>
      </p:grpSpPr>
      <p:sp>
        <p:nvSpPr>
          <p:cNvPr id="1462" name="Google Shape;1462;p30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63" name="Google Shape;1463;p301"/>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464" name="Shape 1464"/>
        <p:cNvGrpSpPr/>
        <p:nvPr/>
      </p:nvGrpSpPr>
      <p:grpSpPr>
        <a:xfrm>
          <a:off x="0" y="0"/>
          <a:ext cx="0" cy="0"/>
          <a:chOff x="0" y="0"/>
          <a:chExt cx="0" cy="0"/>
        </a:xfrm>
      </p:grpSpPr>
      <p:sp>
        <p:nvSpPr>
          <p:cNvPr id="1465" name="Google Shape;1465;p302"/>
          <p:cNvSpPr/>
          <p:nvPr>
            <p:ph idx="2" type="pic"/>
          </p:nvPr>
        </p:nvSpPr>
        <p:spPr>
          <a:xfrm>
            <a:off x="457200" y="1524000"/>
            <a:ext cx="1827300" cy="1827300"/>
          </a:xfrm>
          <a:prstGeom prst="roundRect">
            <a:avLst>
              <a:gd fmla="val 4137" name="adj"/>
            </a:avLst>
          </a:prstGeom>
          <a:noFill/>
          <a:ln>
            <a:noFill/>
          </a:ln>
        </p:spPr>
      </p:sp>
      <p:sp>
        <p:nvSpPr>
          <p:cNvPr id="1466" name="Google Shape;1466;p302"/>
          <p:cNvSpPr/>
          <p:nvPr>
            <p:ph idx="3" type="pic"/>
          </p:nvPr>
        </p:nvSpPr>
        <p:spPr>
          <a:xfrm>
            <a:off x="2591313" y="1524000"/>
            <a:ext cx="1827300" cy="1827300"/>
          </a:xfrm>
          <a:prstGeom prst="roundRect">
            <a:avLst>
              <a:gd fmla="val 4137" name="adj"/>
            </a:avLst>
          </a:prstGeom>
          <a:noFill/>
          <a:ln>
            <a:noFill/>
          </a:ln>
        </p:spPr>
      </p:sp>
      <p:sp>
        <p:nvSpPr>
          <p:cNvPr id="1467" name="Google Shape;1467;p302"/>
          <p:cNvSpPr/>
          <p:nvPr>
            <p:ph idx="4" type="pic"/>
          </p:nvPr>
        </p:nvSpPr>
        <p:spPr>
          <a:xfrm>
            <a:off x="4725450" y="1524000"/>
            <a:ext cx="1827300" cy="1827300"/>
          </a:xfrm>
          <a:prstGeom prst="roundRect">
            <a:avLst>
              <a:gd fmla="val 4137" name="adj"/>
            </a:avLst>
          </a:prstGeom>
          <a:noFill/>
          <a:ln>
            <a:noFill/>
          </a:ln>
        </p:spPr>
      </p:sp>
      <p:sp>
        <p:nvSpPr>
          <p:cNvPr id="1468" name="Google Shape;1468;p302"/>
          <p:cNvSpPr/>
          <p:nvPr>
            <p:ph idx="5" type="pic"/>
          </p:nvPr>
        </p:nvSpPr>
        <p:spPr>
          <a:xfrm>
            <a:off x="6859563" y="1524000"/>
            <a:ext cx="1827300" cy="1827300"/>
          </a:xfrm>
          <a:prstGeom prst="roundRect">
            <a:avLst>
              <a:gd fmla="val 4137" name="adj"/>
            </a:avLst>
          </a:prstGeom>
          <a:noFill/>
          <a:ln>
            <a:noFill/>
          </a:ln>
        </p:spPr>
      </p:sp>
      <p:sp>
        <p:nvSpPr>
          <p:cNvPr id="1469" name="Google Shape;1469;p30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470" name="Google Shape;1470;p302"/>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71" name="Google Shape;1471;p302"/>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72" name="Google Shape;1472;p302"/>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73" name="Google Shape;1473;p302"/>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74" name="Google Shape;1474;p302"/>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75" name="Google Shape;1475;p302"/>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76" name="Google Shape;1476;p302"/>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77" name="Google Shape;1477;p302"/>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478" name="Shape 1478"/>
        <p:cNvGrpSpPr/>
        <p:nvPr/>
      </p:nvGrpSpPr>
      <p:grpSpPr>
        <a:xfrm>
          <a:off x="0" y="0"/>
          <a:ext cx="0" cy="0"/>
          <a:chOff x="0" y="0"/>
          <a:chExt cx="0" cy="0"/>
        </a:xfrm>
      </p:grpSpPr>
      <p:sp>
        <p:nvSpPr>
          <p:cNvPr id="1479" name="Google Shape;1479;p303"/>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480" name="Google Shape;1480;p303"/>
          <p:cNvSpPr/>
          <p:nvPr>
            <p:ph idx="2" type="pic"/>
          </p:nvPr>
        </p:nvSpPr>
        <p:spPr>
          <a:xfrm flipH="1">
            <a:off x="953803" y="1184556"/>
            <a:ext cx="2664300" cy="3336300"/>
          </a:xfrm>
          <a:prstGeom prst="rect">
            <a:avLst/>
          </a:prstGeom>
          <a:noFill/>
          <a:ln>
            <a:noFill/>
          </a:ln>
        </p:spPr>
      </p:sp>
      <p:sp>
        <p:nvSpPr>
          <p:cNvPr id="1481" name="Google Shape;1481;p303"/>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82" name="Google Shape;1482;p303"/>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483" name="Google Shape;1483;p303"/>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484" name="Shape 1484"/>
        <p:cNvGrpSpPr/>
        <p:nvPr/>
      </p:nvGrpSpPr>
      <p:grpSpPr>
        <a:xfrm>
          <a:off x="0" y="0"/>
          <a:ext cx="0" cy="0"/>
          <a:chOff x="0" y="0"/>
          <a:chExt cx="0" cy="0"/>
        </a:xfrm>
      </p:grpSpPr>
      <p:pic>
        <p:nvPicPr>
          <p:cNvPr id="1485" name="Google Shape;1485;p304"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486" name="Google Shape;1486;p304"/>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487" name="Google Shape;1487;p304"/>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88" name="Google Shape;1488;p304"/>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0" name="Shape 20"/>
        <p:cNvGrpSpPr/>
        <p:nvPr/>
      </p:nvGrpSpPr>
      <p:grpSpPr>
        <a:xfrm>
          <a:off x="0" y="0"/>
          <a:ext cx="0" cy="0"/>
          <a:chOff x="0" y="0"/>
          <a:chExt cx="0" cy="0"/>
        </a:xfrm>
      </p:grpSpPr>
      <p:pic>
        <p:nvPicPr>
          <p:cNvPr id="21" name="Google Shape;21;p4" title="Mesh Holographic Gradients - Dark Gradient 22.png"/>
          <p:cNvPicPr preferRelativeResize="0"/>
          <p:nvPr/>
        </p:nvPicPr>
        <p:blipFill>
          <a:blip r:embed="rId2">
            <a:alphaModFix/>
          </a:blip>
          <a:stretch>
            <a:fillRect/>
          </a:stretch>
        </p:blipFill>
        <p:spPr>
          <a:xfrm>
            <a:off x="0" y="0"/>
            <a:ext cx="9144023" cy="5143501"/>
          </a:xfrm>
          <a:prstGeom prst="rect">
            <a:avLst/>
          </a:prstGeom>
          <a:noFill/>
          <a:ln>
            <a:noFill/>
          </a:ln>
        </p:spPr>
      </p:pic>
      <p:sp>
        <p:nvSpPr>
          <p:cNvPr id="22" name="Google Shape;22;p4"/>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35" name="Shape 135"/>
        <p:cNvGrpSpPr/>
        <p:nvPr/>
      </p:nvGrpSpPr>
      <p:grpSpPr>
        <a:xfrm>
          <a:off x="0" y="0"/>
          <a:ext cx="0" cy="0"/>
          <a:chOff x="0" y="0"/>
          <a:chExt cx="0" cy="0"/>
        </a:xfrm>
      </p:grpSpPr>
      <p:sp>
        <p:nvSpPr>
          <p:cNvPr id="136" name="Google Shape;136;p3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7" name="Google Shape;137;p3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8" name="Google Shape;138;p3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489" name="Shape 1489"/>
        <p:cNvGrpSpPr/>
        <p:nvPr/>
      </p:nvGrpSpPr>
      <p:grpSpPr>
        <a:xfrm>
          <a:off x="0" y="0"/>
          <a:ext cx="0" cy="0"/>
          <a:chOff x="0" y="0"/>
          <a:chExt cx="0" cy="0"/>
        </a:xfrm>
      </p:grpSpPr>
      <p:sp>
        <p:nvSpPr>
          <p:cNvPr id="1490" name="Google Shape;1490;p30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91" name="Google Shape;1491;p305"/>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492" name="Shape 1492"/>
        <p:cNvGrpSpPr/>
        <p:nvPr/>
      </p:nvGrpSpPr>
      <p:grpSpPr>
        <a:xfrm>
          <a:off x="0" y="0"/>
          <a:ext cx="0" cy="0"/>
          <a:chOff x="0" y="0"/>
          <a:chExt cx="0" cy="0"/>
        </a:xfrm>
      </p:grpSpPr>
      <p:sp>
        <p:nvSpPr>
          <p:cNvPr id="1493" name="Google Shape;1493;p30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4" name="Google Shape;1494;p306"/>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495" name="Google Shape;1495;p306"/>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496" name="Shape 1496"/>
        <p:cNvGrpSpPr/>
        <p:nvPr/>
      </p:nvGrpSpPr>
      <p:grpSpPr>
        <a:xfrm>
          <a:off x="0" y="0"/>
          <a:ext cx="0" cy="0"/>
          <a:chOff x="0" y="0"/>
          <a:chExt cx="0" cy="0"/>
        </a:xfrm>
      </p:grpSpPr>
      <p:sp>
        <p:nvSpPr>
          <p:cNvPr id="1497" name="Google Shape;1497;p30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8" name="Google Shape;1498;p307"/>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499" name="Google Shape;1499;p307"/>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500" name="Shape 1500"/>
        <p:cNvGrpSpPr/>
        <p:nvPr/>
      </p:nvGrpSpPr>
      <p:grpSpPr>
        <a:xfrm>
          <a:off x="0" y="0"/>
          <a:ext cx="0" cy="0"/>
          <a:chOff x="0" y="0"/>
          <a:chExt cx="0" cy="0"/>
        </a:xfrm>
      </p:grpSpPr>
      <p:sp>
        <p:nvSpPr>
          <p:cNvPr id="1501" name="Google Shape;1501;p30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02" name="Google Shape;1502;p308"/>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503" name="Shape 1503"/>
        <p:cNvGrpSpPr/>
        <p:nvPr/>
      </p:nvGrpSpPr>
      <p:grpSpPr>
        <a:xfrm>
          <a:off x="0" y="0"/>
          <a:ext cx="0" cy="0"/>
          <a:chOff x="0" y="0"/>
          <a:chExt cx="0" cy="0"/>
        </a:xfrm>
      </p:grpSpPr>
      <p:sp>
        <p:nvSpPr>
          <p:cNvPr id="1504" name="Google Shape;1504;p30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05" name="Google Shape;1505;p309"/>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506" name="Google Shape;1506;p309"/>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507" name="Shape 1507"/>
        <p:cNvGrpSpPr/>
        <p:nvPr/>
      </p:nvGrpSpPr>
      <p:grpSpPr>
        <a:xfrm>
          <a:off x="0" y="0"/>
          <a:ext cx="0" cy="0"/>
          <a:chOff x="0" y="0"/>
          <a:chExt cx="0" cy="0"/>
        </a:xfrm>
      </p:grpSpPr>
      <p:sp>
        <p:nvSpPr>
          <p:cNvPr id="1508" name="Google Shape;1508;p310"/>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09" name="Google Shape;1509;p31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10" name="Google Shape;1510;p310"/>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11" name="Google Shape;1511;p310"/>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512" name="Shape 1512"/>
        <p:cNvGrpSpPr/>
        <p:nvPr/>
      </p:nvGrpSpPr>
      <p:grpSpPr>
        <a:xfrm>
          <a:off x="0" y="0"/>
          <a:ext cx="0" cy="0"/>
          <a:chOff x="0" y="0"/>
          <a:chExt cx="0" cy="0"/>
        </a:xfrm>
      </p:grpSpPr>
      <p:sp>
        <p:nvSpPr>
          <p:cNvPr id="1513" name="Google Shape;1513;p31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514" name="Shape 1514"/>
        <p:cNvGrpSpPr/>
        <p:nvPr/>
      </p:nvGrpSpPr>
      <p:grpSpPr>
        <a:xfrm>
          <a:off x="0" y="0"/>
          <a:ext cx="0" cy="0"/>
          <a:chOff x="0" y="0"/>
          <a:chExt cx="0" cy="0"/>
        </a:xfrm>
      </p:grpSpPr>
      <p:sp>
        <p:nvSpPr>
          <p:cNvPr id="1515" name="Google Shape;1515;p312"/>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16" name="Google Shape;1516;p312"/>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1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17" name="Google Shape;1517;p312"/>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18" name="Google Shape;1518;p312"/>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19" name="Google Shape;1519;p312"/>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20" name="Google Shape;1520;p312"/>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1" name="Google Shape;1521;p312"/>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2" name="Google Shape;1522;p312"/>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523" name="Shape 1523"/>
        <p:cNvGrpSpPr/>
        <p:nvPr/>
      </p:nvGrpSpPr>
      <p:grpSpPr>
        <a:xfrm>
          <a:off x="0" y="0"/>
          <a:ext cx="0" cy="0"/>
          <a:chOff x="0" y="0"/>
          <a:chExt cx="0" cy="0"/>
        </a:xfrm>
      </p:grpSpPr>
      <p:sp>
        <p:nvSpPr>
          <p:cNvPr id="1524" name="Google Shape;1524;p313"/>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5" name="Google Shape;1525;p313"/>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26" name="Google Shape;1526;p31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527" name="Shape 1527"/>
        <p:cNvGrpSpPr/>
        <p:nvPr/>
      </p:nvGrpSpPr>
      <p:grpSpPr>
        <a:xfrm>
          <a:off x="0" y="0"/>
          <a:ext cx="0" cy="0"/>
          <a:chOff x="0" y="0"/>
          <a:chExt cx="0" cy="0"/>
        </a:xfrm>
      </p:grpSpPr>
      <p:sp>
        <p:nvSpPr>
          <p:cNvPr id="1528" name="Google Shape;1528;p314"/>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529" name="Google Shape;1529;p314"/>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530" name="Google Shape;1530;p31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531" name="Google Shape;1531;p314"/>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532" name="Google Shape;1532;p314"/>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1533" name="Google Shape;1533;p31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2" title="Mesh Holographic Gradients - Dark Gradient 24.png"/>
          <p:cNvPicPr preferRelativeResize="0"/>
          <p:nvPr/>
        </p:nvPicPr>
        <p:blipFill>
          <a:blip r:embed="rId2">
            <a:alphaModFix/>
          </a:blip>
          <a:stretch>
            <a:fillRect/>
          </a:stretch>
        </p:blipFill>
        <p:spPr>
          <a:xfrm rot="10800000">
            <a:off x="0" y="571500"/>
            <a:ext cx="9144000" cy="5143500"/>
          </a:xfrm>
          <a:prstGeom prst="rect">
            <a:avLst/>
          </a:prstGeom>
          <a:noFill/>
          <a:ln>
            <a:noFill/>
          </a:ln>
        </p:spPr>
      </p:pic>
      <p:sp>
        <p:nvSpPr>
          <p:cNvPr id="141" name="Google Shape;141;p3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2" name="Google Shape;142;p3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534" name="Shape 1534"/>
        <p:cNvGrpSpPr/>
        <p:nvPr/>
      </p:nvGrpSpPr>
      <p:grpSpPr>
        <a:xfrm>
          <a:off x="0" y="0"/>
          <a:ext cx="0" cy="0"/>
          <a:chOff x="0" y="0"/>
          <a:chExt cx="0" cy="0"/>
        </a:xfrm>
      </p:grpSpPr>
      <p:sp>
        <p:nvSpPr>
          <p:cNvPr id="1535" name="Google Shape;1535;p31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36" name="Google Shape;1536;p31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37" name="Google Shape;1537;p315"/>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38" name="Google Shape;1538;p315"/>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39" name="Google Shape;1539;p315"/>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40" name="Google Shape;1540;p315"/>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541" name="Shape 1541"/>
        <p:cNvGrpSpPr/>
        <p:nvPr/>
      </p:nvGrpSpPr>
      <p:grpSpPr>
        <a:xfrm>
          <a:off x="0" y="0"/>
          <a:ext cx="0" cy="0"/>
          <a:chOff x="0" y="0"/>
          <a:chExt cx="0" cy="0"/>
        </a:xfrm>
      </p:grpSpPr>
      <p:sp>
        <p:nvSpPr>
          <p:cNvPr id="1542" name="Google Shape;1542;p316"/>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2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43" name="Google Shape;1543;p316"/>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544" name="Shape 1544"/>
        <p:cNvGrpSpPr/>
        <p:nvPr/>
      </p:nvGrpSpPr>
      <p:grpSpPr>
        <a:xfrm>
          <a:off x="0" y="0"/>
          <a:ext cx="0" cy="0"/>
          <a:chOff x="0" y="0"/>
          <a:chExt cx="0" cy="0"/>
        </a:xfrm>
      </p:grpSpPr>
      <p:sp>
        <p:nvSpPr>
          <p:cNvPr id="1545" name="Google Shape;1545;p31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46" name="Google Shape;1546;p317"/>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547" name="Google Shape;1547;p317"/>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548" name="Shape 1548"/>
        <p:cNvGrpSpPr/>
        <p:nvPr/>
      </p:nvGrpSpPr>
      <p:grpSpPr>
        <a:xfrm>
          <a:off x="0" y="0"/>
          <a:ext cx="0" cy="0"/>
          <a:chOff x="0" y="0"/>
          <a:chExt cx="0" cy="0"/>
        </a:xfrm>
      </p:grpSpPr>
      <p:sp>
        <p:nvSpPr>
          <p:cNvPr id="1549" name="Google Shape;1549;p318"/>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550" name="Google Shape;1550;p31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551" name="Google Shape;1551;p31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552" name="Shape 1552"/>
        <p:cNvGrpSpPr/>
        <p:nvPr/>
      </p:nvGrpSpPr>
      <p:grpSpPr>
        <a:xfrm>
          <a:off x="0" y="0"/>
          <a:ext cx="0" cy="0"/>
          <a:chOff x="0" y="0"/>
          <a:chExt cx="0" cy="0"/>
        </a:xfrm>
      </p:grpSpPr>
      <p:pic>
        <p:nvPicPr>
          <p:cNvPr id="1553" name="Google Shape;1553;p319"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1554" name="Google Shape;1554;p319"/>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55" name="Google Shape;1555;p319"/>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556" name="Shape 1556"/>
        <p:cNvGrpSpPr/>
        <p:nvPr/>
      </p:nvGrpSpPr>
      <p:grpSpPr>
        <a:xfrm>
          <a:off x="0" y="0"/>
          <a:ext cx="0" cy="0"/>
          <a:chOff x="0" y="0"/>
          <a:chExt cx="0" cy="0"/>
        </a:xfrm>
      </p:grpSpPr>
      <p:sp>
        <p:nvSpPr>
          <p:cNvPr id="1557" name="Google Shape;1557;p320"/>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558" name="Google Shape;1558;p320"/>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559" name="Google Shape;1559;p320"/>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560" name="Google Shape;1560;p320"/>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561" name="Google Shape;1561;p320"/>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62" name="Google Shape;1562;p320"/>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63" name="Google Shape;1563;p320"/>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64" name="Google Shape;1564;p320"/>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565" name="Google Shape;1565;p320"/>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566" name="Google Shape;1566;p320"/>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567" name="Google Shape;1567;p320"/>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568" name="Google Shape;1568;p320"/>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569" name="Google Shape;1569;p320"/>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570" name="Shape 1570"/>
        <p:cNvGrpSpPr/>
        <p:nvPr/>
      </p:nvGrpSpPr>
      <p:grpSpPr>
        <a:xfrm>
          <a:off x="0" y="0"/>
          <a:ext cx="0" cy="0"/>
          <a:chOff x="0" y="0"/>
          <a:chExt cx="0" cy="0"/>
        </a:xfrm>
      </p:grpSpPr>
      <p:sp>
        <p:nvSpPr>
          <p:cNvPr id="1571" name="Google Shape;1571;p321"/>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600"/>
              <a:buNone/>
              <a:defRPr>
                <a:solidFill>
                  <a:schemeClr val="lt1"/>
                </a:solidFill>
              </a:defRPr>
            </a:lvl2pPr>
            <a:lvl3pPr lvl="2">
              <a:spcBef>
                <a:spcPts val="0"/>
              </a:spcBef>
              <a:spcAft>
                <a:spcPts val="0"/>
              </a:spcAft>
              <a:buClr>
                <a:schemeClr val="lt1"/>
              </a:buClr>
              <a:buSzPts val="3600"/>
              <a:buNone/>
              <a:defRPr>
                <a:solidFill>
                  <a:schemeClr val="lt1"/>
                </a:solidFill>
              </a:defRPr>
            </a:lvl3pPr>
            <a:lvl4pPr lvl="3">
              <a:spcBef>
                <a:spcPts val="0"/>
              </a:spcBef>
              <a:spcAft>
                <a:spcPts val="0"/>
              </a:spcAft>
              <a:buClr>
                <a:schemeClr val="lt1"/>
              </a:buClr>
              <a:buSzPts val="3600"/>
              <a:buNone/>
              <a:defRPr>
                <a:solidFill>
                  <a:schemeClr val="lt1"/>
                </a:solidFill>
              </a:defRPr>
            </a:lvl4pPr>
            <a:lvl5pPr lvl="4">
              <a:spcBef>
                <a:spcPts val="0"/>
              </a:spcBef>
              <a:spcAft>
                <a:spcPts val="0"/>
              </a:spcAft>
              <a:buClr>
                <a:schemeClr val="lt1"/>
              </a:buClr>
              <a:buSzPts val="3600"/>
              <a:buNone/>
              <a:defRPr>
                <a:solidFill>
                  <a:schemeClr val="lt1"/>
                </a:solidFill>
              </a:defRPr>
            </a:lvl5pPr>
            <a:lvl6pPr lvl="5">
              <a:spcBef>
                <a:spcPts val="0"/>
              </a:spcBef>
              <a:spcAft>
                <a:spcPts val="0"/>
              </a:spcAft>
              <a:buClr>
                <a:schemeClr val="lt1"/>
              </a:buClr>
              <a:buSzPts val="3600"/>
              <a:buNone/>
              <a:defRPr>
                <a:solidFill>
                  <a:schemeClr val="lt1"/>
                </a:solidFill>
              </a:defRPr>
            </a:lvl6pPr>
            <a:lvl7pPr lvl="6">
              <a:spcBef>
                <a:spcPts val="0"/>
              </a:spcBef>
              <a:spcAft>
                <a:spcPts val="0"/>
              </a:spcAft>
              <a:buClr>
                <a:schemeClr val="lt1"/>
              </a:buClr>
              <a:buSzPts val="3600"/>
              <a:buNone/>
              <a:defRPr>
                <a:solidFill>
                  <a:schemeClr val="lt1"/>
                </a:solidFill>
              </a:defRPr>
            </a:lvl7pPr>
            <a:lvl8pPr lvl="7">
              <a:spcBef>
                <a:spcPts val="0"/>
              </a:spcBef>
              <a:spcAft>
                <a:spcPts val="0"/>
              </a:spcAft>
              <a:buClr>
                <a:schemeClr val="lt1"/>
              </a:buClr>
              <a:buSzPts val="3600"/>
              <a:buNone/>
              <a:defRPr>
                <a:solidFill>
                  <a:schemeClr val="lt1"/>
                </a:solidFill>
              </a:defRPr>
            </a:lvl8pPr>
            <a:lvl9pPr lvl="8">
              <a:spcBef>
                <a:spcPts val="0"/>
              </a:spcBef>
              <a:spcAft>
                <a:spcPts val="0"/>
              </a:spcAft>
              <a:buClr>
                <a:schemeClr val="lt1"/>
              </a:buClr>
              <a:buSzPts val="3600"/>
              <a:buNone/>
              <a:defRPr>
                <a:solidFill>
                  <a:schemeClr val="lt1"/>
                </a:solidFill>
              </a:defRPr>
            </a:lvl9pPr>
          </a:lstStyle>
          <a:p/>
        </p:txBody>
      </p:sp>
      <p:sp>
        <p:nvSpPr>
          <p:cNvPr id="1572" name="Google Shape;1572;p32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573" name="Shape 1573"/>
        <p:cNvGrpSpPr/>
        <p:nvPr/>
      </p:nvGrpSpPr>
      <p:grpSpPr>
        <a:xfrm>
          <a:off x="0" y="0"/>
          <a:ext cx="0" cy="0"/>
          <a:chOff x="0" y="0"/>
          <a:chExt cx="0" cy="0"/>
        </a:xfrm>
      </p:grpSpPr>
      <p:sp>
        <p:nvSpPr>
          <p:cNvPr id="1574" name="Google Shape;1574;p322"/>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3600"/>
              <a:buAutoNum type="alphaLcPeriod"/>
              <a:defRPr/>
            </a:lvl2pPr>
            <a:lvl3pPr lvl="2">
              <a:spcBef>
                <a:spcPts val="0"/>
              </a:spcBef>
              <a:spcAft>
                <a:spcPts val="0"/>
              </a:spcAft>
              <a:buSzPts val="3600"/>
              <a:buAutoNum type="romanLcPeriod"/>
              <a:defRPr/>
            </a:lvl3pPr>
            <a:lvl4pPr lvl="3">
              <a:spcBef>
                <a:spcPts val="0"/>
              </a:spcBef>
              <a:spcAft>
                <a:spcPts val="0"/>
              </a:spcAft>
              <a:buSzPts val="3600"/>
              <a:buAutoNum type="arabicPeriod"/>
              <a:defRPr/>
            </a:lvl4pPr>
            <a:lvl5pPr lvl="4">
              <a:spcBef>
                <a:spcPts val="0"/>
              </a:spcBef>
              <a:spcAft>
                <a:spcPts val="0"/>
              </a:spcAft>
              <a:buSzPts val="3600"/>
              <a:buAutoNum type="alphaLcPeriod"/>
              <a:defRPr/>
            </a:lvl5pPr>
            <a:lvl6pPr lvl="5">
              <a:spcBef>
                <a:spcPts val="0"/>
              </a:spcBef>
              <a:spcAft>
                <a:spcPts val="0"/>
              </a:spcAft>
              <a:buSzPts val="3600"/>
              <a:buAutoNum type="romanLcPeriod"/>
              <a:defRPr/>
            </a:lvl6pPr>
            <a:lvl7pPr lvl="6">
              <a:spcBef>
                <a:spcPts val="0"/>
              </a:spcBef>
              <a:spcAft>
                <a:spcPts val="0"/>
              </a:spcAft>
              <a:buSzPts val="3600"/>
              <a:buAutoNum type="arabicPeriod"/>
              <a:defRPr/>
            </a:lvl7pPr>
            <a:lvl8pPr lvl="7">
              <a:spcBef>
                <a:spcPts val="0"/>
              </a:spcBef>
              <a:spcAft>
                <a:spcPts val="0"/>
              </a:spcAft>
              <a:buSzPts val="3600"/>
              <a:buAutoNum type="alphaLcPeriod"/>
              <a:defRPr/>
            </a:lvl8pPr>
            <a:lvl9pPr lvl="8">
              <a:spcBef>
                <a:spcPts val="0"/>
              </a:spcBef>
              <a:spcAft>
                <a:spcPts val="0"/>
              </a:spcAft>
              <a:buSzPts val="3600"/>
              <a:buAutoNum type="romanLcPeriod"/>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575" name="Shape 1575"/>
        <p:cNvGrpSpPr/>
        <p:nvPr/>
      </p:nvGrpSpPr>
      <p:grpSpPr>
        <a:xfrm>
          <a:off x="0" y="0"/>
          <a:ext cx="0" cy="0"/>
          <a:chOff x="0" y="0"/>
          <a:chExt cx="0" cy="0"/>
        </a:xfrm>
      </p:grpSpPr>
      <p:sp>
        <p:nvSpPr>
          <p:cNvPr id="1576" name="Google Shape;1576;p32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577" name="Shape 1577"/>
        <p:cNvGrpSpPr/>
        <p:nvPr/>
      </p:nvGrpSpPr>
      <p:grpSpPr>
        <a:xfrm>
          <a:off x="0" y="0"/>
          <a:ext cx="0" cy="0"/>
          <a:chOff x="0" y="0"/>
          <a:chExt cx="0" cy="0"/>
        </a:xfrm>
      </p:grpSpPr>
      <p:sp>
        <p:nvSpPr>
          <p:cNvPr id="1578" name="Google Shape;1578;p32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79" name="Google Shape;1579;p324"/>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43" name="Shape 143"/>
        <p:cNvGrpSpPr/>
        <p:nvPr/>
      </p:nvGrpSpPr>
      <p:grpSpPr>
        <a:xfrm>
          <a:off x="0" y="0"/>
          <a:ext cx="0" cy="0"/>
          <a:chOff x="0" y="0"/>
          <a:chExt cx="0" cy="0"/>
        </a:xfrm>
      </p:grpSpPr>
      <p:pic>
        <p:nvPicPr>
          <p:cNvPr id="144" name="Google Shape;144;p33"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pic>
        <p:nvPicPr>
          <p:cNvPr id="145" name="Google Shape;145;p33"/>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46" name="Google Shape;146;p33"/>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47" name="Google Shape;147;p33"/>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lt1"/>
                </a:solidFill>
                <a:latin typeface="Poppins Medium"/>
                <a:ea typeface="Poppins Medium"/>
                <a:cs typeface="Poppins Medium"/>
                <a:sym typeface="Poppins Medium"/>
              </a:rPr>
              <a:t>2025</a:t>
            </a:r>
            <a:endParaRPr sz="1600">
              <a:solidFill>
                <a:schemeClr val="lt1"/>
              </a:solidFill>
              <a:latin typeface="Poppins Medium"/>
              <a:ea typeface="Poppins Medium"/>
              <a:cs typeface="Poppins Medium"/>
              <a:sym typeface="Poppins Medium"/>
            </a:endParaRPr>
          </a:p>
        </p:txBody>
      </p:sp>
      <p:sp>
        <p:nvSpPr>
          <p:cNvPr id="148" name="Google Shape;148;p33"/>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9" name="Google Shape;149;p33"/>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580" name="Shape 1580"/>
        <p:cNvGrpSpPr/>
        <p:nvPr/>
      </p:nvGrpSpPr>
      <p:grpSpPr>
        <a:xfrm>
          <a:off x="0" y="0"/>
          <a:ext cx="0" cy="0"/>
          <a:chOff x="0" y="0"/>
          <a:chExt cx="0" cy="0"/>
        </a:xfrm>
      </p:grpSpPr>
      <p:sp>
        <p:nvSpPr>
          <p:cNvPr id="1581" name="Google Shape;1581;p325"/>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82" name="Google Shape;1582;p325"/>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83" name="Google Shape;1583;p325"/>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584" name="Shape 1584"/>
        <p:cNvGrpSpPr/>
        <p:nvPr/>
      </p:nvGrpSpPr>
      <p:grpSpPr>
        <a:xfrm>
          <a:off x="0" y="0"/>
          <a:ext cx="0" cy="0"/>
          <a:chOff x="0" y="0"/>
          <a:chExt cx="0" cy="0"/>
        </a:xfrm>
      </p:grpSpPr>
      <p:sp>
        <p:nvSpPr>
          <p:cNvPr id="1585" name="Google Shape;1585;p326"/>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86" name="Google Shape;1586;p326"/>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587" name="Shape 1587"/>
        <p:cNvGrpSpPr/>
        <p:nvPr/>
      </p:nvGrpSpPr>
      <p:grpSpPr>
        <a:xfrm>
          <a:off x="0" y="0"/>
          <a:ext cx="0" cy="0"/>
          <a:chOff x="0" y="0"/>
          <a:chExt cx="0" cy="0"/>
        </a:xfrm>
      </p:grpSpPr>
      <p:sp>
        <p:nvSpPr>
          <p:cNvPr id="1588" name="Google Shape;1588;p327"/>
          <p:cNvSpPr/>
          <p:nvPr>
            <p:ph idx="2" type="pic"/>
          </p:nvPr>
        </p:nvSpPr>
        <p:spPr>
          <a:xfrm>
            <a:off x="4572000" y="91667"/>
            <a:ext cx="4495800" cy="5531700"/>
          </a:xfrm>
          <a:prstGeom prst="roundRect">
            <a:avLst>
              <a:gd fmla="val 16667" name="adj"/>
            </a:avLst>
          </a:prstGeom>
          <a:noFill/>
          <a:ln>
            <a:noFill/>
          </a:ln>
        </p:spPr>
      </p:sp>
      <p:sp>
        <p:nvSpPr>
          <p:cNvPr id="1589" name="Google Shape;1589;p327"/>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90" name="Google Shape;1590;p327"/>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91" name="Google Shape;1591;p327"/>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592" name="Shape 1592"/>
        <p:cNvGrpSpPr/>
        <p:nvPr/>
      </p:nvGrpSpPr>
      <p:grpSpPr>
        <a:xfrm>
          <a:off x="0" y="0"/>
          <a:ext cx="0" cy="0"/>
          <a:chOff x="0" y="0"/>
          <a:chExt cx="0" cy="0"/>
        </a:xfrm>
      </p:grpSpPr>
      <p:sp>
        <p:nvSpPr>
          <p:cNvPr id="1593" name="Google Shape;1593;p328"/>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594" name="Google Shape;1594;p32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95" name="Google Shape;1595;p328"/>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96" name="Google Shape;1596;p328"/>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597" name="Shape 1597"/>
        <p:cNvGrpSpPr/>
        <p:nvPr/>
      </p:nvGrpSpPr>
      <p:grpSpPr>
        <a:xfrm>
          <a:off x="0" y="0"/>
          <a:ext cx="0" cy="0"/>
          <a:chOff x="0" y="0"/>
          <a:chExt cx="0" cy="0"/>
        </a:xfrm>
      </p:grpSpPr>
      <p:sp>
        <p:nvSpPr>
          <p:cNvPr id="1598" name="Google Shape;1598;p32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599" name="Google Shape;1599;p329"/>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600" name="Shape 1600"/>
        <p:cNvGrpSpPr/>
        <p:nvPr/>
      </p:nvGrpSpPr>
      <p:grpSpPr>
        <a:xfrm>
          <a:off x="0" y="0"/>
          <a:ext cx="0" cy="0"/>
          <a:chOff x="0" y="0"/>
          <a:chExt cx="0" cy="0"/>
        </a:xfrm>
      </p:grpSpPr>
      <p:sp>
        <p:nvSpPr>
          <p:cNvPr id="1601" name="Google Shape;1601;p33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602" name="Shape 1602"/>
        <p:cNvGrpSpPr/>
        <p:nvPr/>
      </p:nvGrpSpPr>
      <p:grpSpPr>
        <a:xfrm>
          <a:off x="0" y="0"/>
          <a:ext cx="0" cy="0"/>
          <a:chOff x="0" y="0"/>
          <a:chExt cx="0" cy="0"/>
        </a:xfrm>
      </p:grpSpPr>
      <p:sp>
        <p:nvSpPr>
          <p:cNvPr id="1603" name="Google Shape;1603;p331"/>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604" name="Google Shape;1604;p331"/>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605" name="Google Shape;1605;p33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606" name="Shape 1606"/>
        <p:cNvGrpSpPr/>
        <p:nvPr/>
      </p:nvGrpSpPr>
      <p:grpSpPr>
        <a:xfrm>
          <a:off x="0" y="0"/>
          <a:ext cx="0" cy="0"/>
          <a:chOff x="0" y="0"/>
          <a:chExt cx="0" cy="0"/>
        </a:xfrm>
      </p:grpSpPr>
      <p:sp>
        <p:nvSpPr>
          <p:cNvPr id="1607" name="Google Shape;1607;p332"/>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608" name="Google Shape;1608;p33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09" name="Google Shape;1609;p332"/>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10" name="Google Shape;1610;p33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611" name="Shape 1611"/>
        <p:cNvGrpSpPr/>
        <p:nvPr/>
      </p:nvGrpSpPr>
      <p:grpSpPr>
        <a:xfrm>
          <a:off x="0" y="0"/>
          <a:ext cx="0" cy="0"/>
          <a:chOff x="0" y="0"/>
          <a:chExt cx="0" cy="0"/>
        </a:xfrm>
      </p:grpSpPr>
      <p:sp>
        <p:nvSpPr>
          <p:cNvPr id="1612" name="Google Shape;1612;p333"/>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13" name="Google Shape;1613;p333"/>
          <p:cNvSpPr/>
          <p:nvPr>
            <p:ph idx="2" type="pic"/>
          </p:nvPr>
        </p:nvSpPr>
        <p:spPr>
          <a:xfrm>
            <a:off x="0" y="0"/>
            <a:ext cx="9144000" cy="2814900"/>
          </a:xfrm>
          <a:prstGeom prst="roundRect">
            <a:avLst>
              <a:gd fmla="val 1254" name="adj"/>
            </a:avLst>
          </a:prstGeom>
          <a:noFill/>
          <a:ln>
            <a:noFill/>
          </a:ln>
        </p:spPr>
      </p:sp>
      <p:sp>
        <p:nvSpPr>
          <p:cNvPr id="1614" name="Google Shape;1614;p333"/>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15" name="Google Shape;1615;p333"/>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16" name="Google Shape;1616;p333"/>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1617" name="Shape 1617"/>
        <p:cNvGrpSpPr/>
        <p:nvPr/>
      </p:nvGrpSpPr>
      <p:grpSpPr>
        <a:xfrm>
          <a:off x="0" y="0"/>
          <a:ext cx="0" cy="0"/>
          <a:chOff x="0" y="0"/>
          <a:chExt cx="0" cy="0"/>
        </a:xfrm>
      </p:grpSpPr>
      <p:sp>
        <p:nvSpPr>
          <p:cNvPr id="1618" name="Google Shape;1618;p33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19" name="Google Shape;1619;p33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620" name="Google Shape;1620;p33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50" name="Shape 150"/>
        <p:cNvGrpSpPr/>
        <p:nvPr/>
      </p:nvGrpSpPr>
      <p:grpSpPr>
        <a:xfrm>
          <a:off x="0" y="0"/>
          <a:ext cx="0" cy="0"/>
          <a:chOff x="0" y="0"/>
          <a:chExt cx="0" cy="0"/>
        </a:xfrm>
      </p:grpSpPr>
      <p:sp>
        <p:nvSpPr>
          <p:cNvPr id="151" name="Google Shape;151;p3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2" name="Google Shape;152;p34"/>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3" name="Google Shape;153;p34"/>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4" name="Google Shape;154;p34"/>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5" name="Google Shape;155;p34"/>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6" name="Google Shape;156;p34"/>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7" name="Google Shape;157;p34"/>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8" name="Google Shape;158;p34"/>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9" name="Google Shape;159;p34"/>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0" name="Google Shape;160;p34"/>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1621" name="Shape 1621"/>
        <p:cNvGrpSpPr/>
        <p:nvPr/>
      </p:nvGrpSpPr>
      <p:grpSpPr>
        <a:xfrm>
          <a:off x="0" y="0"/>
          <a:ext cx="0" cy="0"/>
          <a:chOff x="0" y="0"/>
          <a:chExt cx="0" cy="0"/>
        </a:xfrm>
      </p:grpSpPr>
      <p:sp>
        <p:nvSpPr>
          <p:cNvPr id="1622" name="Google Shape;1622;p335"/>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23" name="Google Shape;1623;p335"/>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1624" name="Shape 1624"/>
        <p:cNvGrpSpPr/>
        <p:nvPr/>
      </p:nvGrpSpPr>
      <p:grpSpPr>
        <a:xfrm>
          <a:off x="0" y="0"/>
          <a:ext cx="0" cy="0"/>
          <a:chOff x="0" y="0"/>
          <a:chExt cx="0" cy="0"/>
        </a:xfrm>
      </p:grpSpPr>
      <p:sp>
        <p:nvSpPr>
          <p:cNvPr id="1625" name="Google Shape;1625;p336"/>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26" name="Google Shape;1626;p33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27" name="Google Shape;1627;p33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28" name="Google Shape;1628;p33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1629" name="Shape 1629"/>
        <p:cNvGrpSpPr/>
        <p:nvPr/>
      </p:nvGrpSpPr>
      <p:grpSpPr>
        <a:xfrm>
          <a:off x="0" y="0"/>
          <a:ext cx="0" cy="0"/>
          <a:chOff x="0" y="0"/>
          <a:chExt cx="0" cy="0"/>
        </a:xfrm>
      </p:grpSpPr>
      <p:sp>
        <p:nvSpPr>
          <p:cNvPr id="1630" name="Google Shape;1630;p33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31" name="Google Shape;1631;p33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32" name="Google Shape;1632;p337"/>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33" name="Google Shape;1633;p337"/>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34" name="Google Shape;1634;p337"/>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635" name="Google Shape;1635;p337"/>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1636" name="Shape 1636"/>
        <p:cNvGrpSpPr/>
        <p:nvPr/>
      </p:nvGrpSpPr>
      <p:grpSpPr>
        <a:xfrm>
          <a:off x="0" y="0"/>
          <a:ext cx="0" cy="0"/>
          <a:chOff x="0" y="0"/>
          <a:chExt cx="0" cy="0"/>
        </a:xfrm>
      </p:grpSpPr>
      <p:sp>
        <p:nvSpPr>
          <p:cNvPr id="1637" name="Google Shape;1637;p338"/>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38" name="Google Shape;1638;p338"/>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1639" name="Shape 1639"/>
        <p:cNvGrpSpPr/>
        <p:nvPr/>
      </p:nvGrpSpPr>
      <p:grpSpPr>
        <a:xfrm>
          <a:off x="0" y="0"/>
          <a:ext cx="0" cy="0"/>
          <a:chOff x="0" y="0"/>
          <a:chExt cx="0" cy="0"/>
        </a:xfrm>
      </p:grpSpPr>
      <p:sp>
        <p:nvSpPr>
          <p:cNvPr id="1640" name="Google Shape;1640;p33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1641" name="Shape 1641"/>
        <p:cNvGrpSpPr/>
        <p:nvPr/>
      </p:nvGrpSpPr>
      <p:grpSpPr>
        <a:xfrm>
          <a:off x="0" y="0"/>
          <a:ext cx="0" cy="0"/>
          <a:chOff x="0" y="0"/>
          <a:chExt cx="0" cy="0"/>
        </a:xfrm>
      </p:grpSpPr>
      <p:sp>
        <p:nvSpPr>
          <p:cNvPr id="1642" name="Google Shape;1642;p34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1643" name="Shape 1643"/>
        <p:cNvGrpSpPr/>
        <p:nvPr/>
      </p:nvGrpSpPr>
      <p:grpSpPr>
        <a:xfrm>
          <a:off x="0" y="0"/>
          <a:ext cx="0" cy="0"/>
          <a:chOff x="0" y="0"/>
          <a:chExt cx="0" cy="0"/>
        </a:xfrm>
      </p:grpSpPr>
      <p:sp>
        <p:nvSpPr>
          <p:cNvPr id="1644" name="Google Shape;1644;p341"/>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45" name="Google Shape;1645;p34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46" name="Google Shape;1646;p341"/>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47" name="Google Shape;1647;p341"/>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1648" name="Shape 1648"/>
        <p:cNvGrpSpPr/>
        <p:nvPr/>
      </p:nvGrpSpPr>
      <p:grpSpPr>
        <a:xfrm>
          <a:off x="0" y="0"/>
          <a:ext cx="0" cy="0"/>
          <a:chOff x="0" y="0"/>
          <a:chExt cx="0" cy="0"/>
        </a:xfrm>
      </p:grpSpPr>
      <p:sp>
        <p:nvSpPr>
          <p:cNvPr id="1649" name="Google Shape;1649;p342"/>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50" name="Google Shape;1650;p342"/>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51" name="Google Shape;1651;p342"/>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52" name="Google Shape;1652;p342"/>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653" name="Shape 1653"/>
        <p:cNvGrpSpPr/>
        <p:nvPr/>
      </p:nvGrpSpPr>
      <p:grpSpPr>
        <a:xfrm>
          <a:off x="0" y="0"/>
          <a:ext cx="0" cy="0"/>
          <a:chOff x="0" y="0"/>
          <a:chExt cx="0" cy="0"/>
        </a:xfrm>
      </p:grpSpPr>
      <p:sp>
        <p:nvSpPr>
          <p:cNvPr id="1654" name="Google Shape;1654;p34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55" name="Google Shape;1655;p34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656" name="Google Shape;1656;p34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1657" name="Shape 1657"/>
        <p:cNvGrpSpPr/>
        <p:nvPr/>
      </p:nvGrpSpPr>
      <p:grpSpPr>
        <a:xfrm>
          <a:off x="0" y="0"/>
          <a:ext cx="0" cy="0"/>
          <a:chOff x="0" y="0"/>
          <a:chExt cx="0" cy="0"/>
        </a:xfrm>
      </p:grpSpPr>
      <p:sp>
        <p:nvSpPr>
          <p:cNvPr id="1658" name="Google Shape;1658;p344"/>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59" name="Google Shape;1659;p344"/>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61" name="Shape 161"/>
        <p:cNvGrpSpPr/>
        <p:nvPr/>
      </p:nvGrpSpPr>
      <p:grpSpPr>
        <a:xfrm>
          <a:off x="0" y="0"/>
          <a:ext cx="0" cy="0"/>
          <a:chOff x="0" y="0"/>
          <a:chExt cx="0" cy="0"/>
        </a:xfrm>
      </p:grpSpPr>
      <p:sp>
        <p:nvSpPr>
          <p:cNvPr id="162" name="Google Shape;162;p3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3" name="Google Shape;163;p35"/>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4" name="Google Shape;164;p35"/>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5" name="Google Shape;165;p35"/>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6" name="Google Shape;166;p35"/>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7" name="Google Shape;167;p35"/>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8" name="Google Shape;168;p35"/>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9" name="Google Shape;169;p35"/>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1660" name="Shape 1660"/>
        <p:cNvGrpSpPr/>
        <p:nvPr/>
      </p:nvGrpSpPr>
      <p:grpSpPr>
        <a:xfrm>
          <a:off x="0" y="0"/>
          <a:ext cx="0" cy="0"/>
          <a:chOff x="0" y="0"/>
          <a:chExt cx="0" cy="0"/>
        </a:xfrm>
      </p:grpSpPr>
      <p:sp>
        <p:nvSpPr>
          <p:cNvPr id="1661" name="Google Shape;1661;p34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2_1">
    <p:spTree>
      <p:nvGrpSpPr>
        <p:cNvPr id="1662" name="Shape 1662"/>
        <p:cNvGrpSpPr/>
        <p:nvPr/>
      </p:nvGrpSpPr>
      <p:grpSpPr>
        <a:xfrm>
          <a:off x="0" y="0"/>
          <a:ext cx="0" cy="0"/>
          <a:chOff x="0" y="0"/>
          <a:chExt cx="0" cy="0"/>
        </a:xfrm>
      </p:grpSpPr>
      <p:sp>
        <p:nvSpPr>
          <p:cNvPr id="1663" name="Google Shape;1663;p346"/>
          <p:cNvSpPr txBox="1"/>
          <p:nvPr>
            <p:ph type="title"/>
          </p:nvPr>
        </p:nvSpPr>
        <p:spPr>
          <a:xfrm>
            <a:off x="284850" y="317667"/>
            <a:ext cx="6423900" cy="6531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1664" name="Google Shape;1664;p346"/>
          <p:cNvSpPr txBox="1"/>
          <p:nvPr>
            <p:ph idx="12" type="sldNum"/>
          </p:nvPr>
        </p:nvSpPr>
        <p:spPr>
          <a:xfrm>
            <a:off x="8308150" y="5313473"/>
            <a:ext cx="548700" cy="84600"/>
          </a:xfrm>
          <a:prstGeom prst="rect">
            <a:avLst/>
          </a:prstGeom>
          <a:noFill/>
          <a:ln>
            <a:noFill/>
          </a:ln>
        </p:spPr>
        <p:txBody>
          <a:bodyPr anchorCtr="0" anchor="ctr"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1665" name="Google Shape;1665;p346"/>
          <p:cNvSpPr txBox="1"/>
          <p:nvPr>
            <p:ph idx="2" type="title"/>
          </p:nvPr>
        </p:nvSpPr>
        <p:spPr>
          <a:xfrm>
            <a:off x="462975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666" name="Google Shape;1666;p346"/>
          <p:cNvSpPr txBox="1"/>
          <p:nvPr>
            <p:ph idx="3" type="title"/>
          </p:nvPr>
        </p:nvSpPr>
        <p:spPr>
          <a:xfrm>
            <a:off x="608610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1667" name="Shape 1667"/>
        <p:cNvGrpSpPr/>
        <p:nvPr/>
      </p:nvGrpSpPr>
      <p:grpSpPr>
        <a:xfrm>
          <a:off x="0" y="0"/>
          <a:ext cx="0" cy="0"/>
          <a:chOff x="0" y="0"/>
          <a:chExt cx="0" cy="0"/>
        </a:xfrm>
      </p:grpSpPr>
      <p:sp>
        <p:nvSpPr>
          <p:cNvPr id="1668" name="Google Shape;1668;p34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69" name="Google Shape;1669;p347"/>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1670" name="Shape 1670"/>
        <p:cNvGrpSpPr/>
        <p:nvPr/>
      </p:nvGrpSpPr>
      <p:grpSpPr>
        <a:xfrm>
          <a:off x="0" y="0"/>
          <a:ext cx="0" cy="0"/>
          <a:chOff x="0" y="0"/>
          <a:chExt cx="0" cy="0"/>
        </a:xfrm>
      </p:grpSpPr>
      <p:sp>
        <p:nvSpPr>
          <p:cNvPr id="1671" name="Google Shape;1671;p34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1672" name="Shape 1672"/>
        <p:cNvGrpSpPr/>
        <p:nvPr/>
      </p:nvGrpSpPr>
      <p:grpSpPr>
        <a:xfrm>
          <a:off x="0" y="0"/>
          <a:ext cx="0" cy="0"/>
          <a:chOff x="0" y="0"/>
          <a:chExt cx="0" cy="0"/>
        </a:xfrm>
      </p:grpSpPr>
      <p:sp>
        <p:nvSpPr>
          <p:cNvPr id="1673" name="Google Shape;1673;p349"/>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674" name="Google Shape;1674;p349"/>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675" name="Google Shape;1675;p349"/>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676" name="Google Shape;1676;p349"/>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677" name="Google Shape;1677;p349"/>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1678" name="Shape 1678"/>
        <p:cNvGrpSpPr/>
        <p:nvPr/>
      </p:nvGrpSpPr>
      <p:grpSpPr>
        <a:xfrm>
          <a:off x="0" y="0"/>
          <a:ext cx="0" cy="0"/>
          <a:chOff x="0" y="0"/>
          <a:chExt cx="0" cy="0"/>
        </a:xfrm>
      </p:grpSpPr>
      <p:sp>
        <p:nvSpPr>
          <p:cNvPr id="1679" name="Google Shape;1679;p35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1680" name="Shape 1680"/>
        <p:cNvGrpSpPr/>
        <p:nvPr/>
      </p:nvGrpSpPr>
      <p:grpSpPr>
        <a:xfrm>
          <a:off x="0" y="0"/>
          <a:ext cx="0" cy="0"/>
          <a:chOff x="0" y="0"/>
          <a:chExt cx="0" cy="0"/>
        </a:xfrm>
      </p:grpSpPr>
      <p:sp>
        <p:nvSpPr>
          <p:cNvPr id="1681" name="Google Shape;1681;p351"/>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1682" name="Shape 1682"/>
        <p:cNvGrpSpPr/>
        <p:nvPr/>
      </p:nvGrpSpPr>
      <p:grpSpPr>
        <a:xfrm>
          <a:off x="0" y="0"/>
          <a:ext cx="0" cy="0"/>
          <a:chOff x="0" y="0"/>
          <a:chExt cx="0" cy="0"/>
        </a:xfrm>
      </p:grpSpPr>
      <p:sp>
        <p:nvSpPr>
          <p:cNvPr id="1683" name="Google Shape;1683;p352"/>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84" name="Google Shape;1684;p352"/>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1685" name="Shape 1685"/>
        <p:cNvGrpSpPr/>
        <p:nvPr/>
      </p:nvGrpSpPr>
      <p:grpSpPr>
        <a:xfrm>
          <a:off x="0" y="0"/>
          <a:ext cx="0" cy="0"/>
          <a:chOff x="0" y="0"/>
          <a:chExt cx="0" cy="0"/>
        </a:xfrm>
      </p:grpSpPr>
      <p:sp>
        <p:nvSpPr>
          <p:cNvPr id="1686" name="Google Shape;1686;p35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87" name="Google Shape;1687;p353"/>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1">
  <p:cSld name="TITLE_ONLY_4">
    <p:spTree>
      <p:nvGrpSpPr>
        <p:cNvPr id="1688" name="Shape 1688"/>
        <p:cNvGrpSpPr/>
        <p:nvPr/>
      </p:nvGrpSpPr>
      <p:grpSpPr>
        <a:xfrm>
          <a:off x="0" y="0"/>
          <a:ext cx="0" cy="0"/>
          <a:chOff x="0" y="0"/>
          <a:chExt cx="0" cy="0"/>
        </a:xfrm>
      </p:grpSpPr>
      <p:sp>
        <p:nvSpPr>
          <p:cNvPr id="1689" name="Google Shape;1689;p35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70" name="Shape 170"/>
        <p:cNvGrpSpPr/>
        <p:nvPr/>
      </p:nvGrpSpPr>
      <p:grpSpPr>
        <a:xfrm>
          <a:off x="0" y="0"/>
          <a:ext cx="0" cy="0"/>
          <a:chOff x="0" y="0"/>
          <a:chExt cx="0" cy="0"/>
        </a:xfrm>
      </p:grpSpPr>
      <p:sp>
        <p:nvSpPr>
          <p:cNvPr id="171" name="Google Shape;171;p3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2" name="Google Shape;172;p36"/>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693" name="Shape 1693"/>
        <p:cNvGrpSpPr/>
        <p:nvPr/>
      </p:nvGrpSpPr>
      <p:grpSpPr>
        <a:xfrm>
          <a:off x="0" y="0"/>
          <a:ext cx="0" cy="0"/>
          <a:chOff x="0" y="0"/>
          <a:chExt cx="0" cy="0"/>
        </a:xfrm>
      </p:grpSpPr>
      <p:pic>
        <p:nvPicPr>
          <p:cNvPr id="1694" name="Google Shape;1694;p356"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1695" name="Google Shape;1695;p356"/>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1696" name="Google Shape;1696;p356"/>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697" name="Google Shape;1697;p356"/>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1698" name="Shape 1698"/>
        <p:cNvGrpSpPr/>
        <p:nvPr/>
      </p:nvGrpSpPr>
      <p:grpSpPr>
        <a:xfrm>
          <a:off x="0" y="0"/>
          <a:ext cx="0" cy="0"/>
          <a:chOff x="0" y="0"/>
          <a:chExt cx="0" cy="0"/>
        </a:xfrm>
      </p:grpSpPr>
      <p:pic>
        <p:nvPicPr>
          <p:cNvPr id="1699" name="Google Shape;1699;p357"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1700" name="Google Shape;1700;p357"/>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1701" name="Shape 1701"/>
        <p:cNvGrpSpPr/>
        <p:nvPr/>
      </p:nvGrpSpPr>
      <p:grpSpPr>
        <a:xfrm>
          <a:off x="0" y="0"/>
          <a:ext cx="0" cy="0"/>
          <a:chOff x="0" y="0"/>
          <a:chExt cx="0" cy="0"/>
        </a:xfrm>
      </p:grpSpPr>
      <p:grpSp>
        <p:nvGrpSpPr>
          <p:cNvPr id="1702" name="Google Shape;1702;p358"/>
          <p:cNvGrpSpPr/>
          <p:nvPr/>
        </p:nvGrpSpPr>
        <p:grpSpPr>
          <a:xfrm>
            <a:off x="0" y="0"/>
            <a:ext cx="9143998" cy="5714776"/>
            <a:chOff x="0" y="-2"/>
            <a:chExt cx="10973237" cy="6858005"/>
          </a:xfrm>
        </p:grpSpPr>
        <p:pic>
          <p:nvPicPr>
            <p:cNvPr id="1703" name="Google Shape;1703;p358"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1704" name="Google Shape;1704;p358"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1705" name="Google Shape;1705;p358"/>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1706" name="Google Shape;1706;p358"/>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1707" name="Google Shape;1707;p358"/>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8" name="Shape 1708"/>
        <p:cNvGrpSpPr/>
        <p:nvPr/>
      </p:nvGrpSpPr>
      <p:grpSpPr>
        <a:xfrm>
          <a:off x="0" y="0"/>
          <a:ext cx="0" cy="0"/>
          <a:chOff x="0" y="0"/>
          <a:chExt cx="0" cy="0"/>
        </a:xfrm>
      </p:grpSpPr>
      <p:sp>
        <p:nvSpPr>
          <p:cNvPr id="1709" name="Google Shape;1709;p359"/>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710" name="Google Shape;1710;p359"/>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1711" name="Shape 1711"/>
        <p:cNvGrpSpPr/>
        <p:nvPr/>
      </p:nvGrpSpPr>
      <p:grpSpPr>
        <a:xfrm>
          <a:off x="0" y="0"/>
          <a:ext cx="0" cy="0"/>
          <a:chOff x="0" y="0"/>
          <a:chExt cx="0" cy="0"/>
        </a:xfrm>
      </p:grpSpPr>
      <p:sp>
        <p:nvSpPr>
          <p:cNvPr id="1712" name="Google Shape;1712;p360"/>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713" name="Google Shape;1713;p360"/>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714" name="Google Shape;1714;p36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5" name="Shape 1715"/>
        <p:cNvGrpSpPr/>
        <p:nvPr/>
      </p:nvGrpSpPr>
      <p:grpSpPr>
        <a:xfrm>
          <a:off x="0" y="0"/>
          <a:ext cx="0" cy="0"/>
          <a:chOff x="0" y="0"/>
          <a:chExt cx="0" cy="0"/>
        </a:xfrm>
      </p:grpSpPr>
      <p:sp>
        <p:nvSpPr>
          <p:cNvPr id="1716" name="Google Shape;1716;p361"/>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1717" name="Shape 1717"/>
        <p:cNvGrpSpPr/>
        <p:nvPr/>
      </p:nvGrpSpPr>
      <p:grpSpPr>
        <a:xfrm>
          <a:off x="0" y="0"/>
          <a:ext cx="0" cy="0"/>
          <a:chOff x="0" y="0"/>
          <a:chExt cx="0" cy="0"/>
        </a:xfrm>
      </p:grpSpPr>
      <p:sp>
        <p:nvSpPr>
          <p:cNvPr id="1718" name="Google Shape;1718;p36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719" name="Google Shape;1719;p362"/>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720" name="Shape 1720"/>
        <p:cNvGrpSpPr/>
        <p:nvPr/>
      </p:nvGrpSpPr>
      <p:grpSpPr>
        <a:xfrm>
          <a:off x="0" y="0"/>
          <a:ext cx="0" cy="0"/>
          <a:chOff x="0" y="0"/>
          <a:chExt cx="0" cy="0"/>
        </a:xfrm>
      </p:grpSpPr>
      <p:sp>
        <p:nvSpPr>
          <p:cNvPr id="1721" name="Google Shape;1721;p363"/>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1722" name="Shape 1722"/>
        <p:cNvGrpSpPr/>
        <p:nvPr/>
      </p:nvGrpSpPr>
      <p:grpSpPr>
        <a:xfrm>
          <a:off x="0" y="0"/>
          <a:ext cx="0" cy="0"/>
          <a:chOff x="0" y="0"/>
          <a:chExt cx="0" cy="0"/>
        </a:xfrm>
      </p:grpSpPr>
      <p:sp>
        <p:nvSpPr>
          <p:cNvPr id="1723" name="Google Shape;1723;p364"/>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64"/>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1725" name="Google Shape;1725;p364"/>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726" name="Google Shape;1726;p364"/>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27" name="Shape 1727"/>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2">
    <p:bg>
      <p:bgPr>
        <a:solidFill>
          <a:schemeClr val="lt2"/>
        </a:solidFill>
      </p:bgPr>
    </p:bg>
    <p:spTree>
      <p:nvGrpSpPr>
        <p:cNvPr id="173" name="Shape 173"/>
        <p:cNvGrpSpPr/>
        <p:nvPr/>
      </p:nvGrpSpPr>
      <p:grpSpPr>
        <a:xfrm>
          <a:off x="0" y="0"/>
          <a:ext cx="0" cy="0"/>
          <a:chOff x="0" y="0"/>
          <a:chExt cx="0" cy="0"/>
        </a:xfrm>
      </p:grpSpPr>
      <p:sp>
        <p:nvSpPr>
          <p:cNvPr id="174" name="Google Shape;174;p37"/>
          <p:cNvSpPr txBox="1"/>
          <p:nvPr>
            <p:ph type="ctrTitle"/>
          </p:nvPr>
        </p:nvSpPr>
        <p:spPr>
          <a:xfrm>
            <a:off x="1371550" y="2339000"/>
            <a:ext cx="6400800" cy="13929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175" name="Google Shape;175;p37"/>
          <p:cNvSpPr txBox="1"/>
          <p:nvPr>
            <p:ph idx="1" type="subTitle"/>
          </p:nvPr>
        </p:nvSpPr>
        <p:spPr>
          <a:xfrm>
            <a:off x="1371600" y="1905000"/>
            <a:ext cx="6400800" cy="4341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176" name="Google Shape;176;p3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77" name="Google Shape;177;p37"/>
          <p:cNvPicPr preferRelativeResize="0"/>
          <p:nvPr/>
        </p:nvPicPr>
        <p:blipFill rotWithShape="1">
          <a:blip r:embed="rId2">
            <a:alphaModFix/>
          </a:blip>
          <a:srcRect b="0" l="0" r="83757" t="0"/>
          <a:stretch/>
        </p:blipFill>
        <p:spPr>
          <a:xfrm>
            <a:off x="8349849" y="635000"/>
            <a:ext cx="222649" cy="263444"/>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1728" name="Shape 1728"/>
        <p:cNvGrpSpPr/>
        <p:nvPr/>
      </p:nvGrpSpPr>
      <p:grpSpPr>
        <a:xfrm>
          <a:off x="0" y="0"/>
          <a:ext cx="0" cy="0"/>
          <a:chOff x="0" y="0"/>
          <a:chExt cx="0" cy="0"/>
        </a:xfrm>
      </p:grpSpPr>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1729" name="Shape 1729"/>
        <p:cNvGrpSpPr/>
        <p:nvPr/>
      </p:nvGrpSpPr>
      <p:grpSpPr>
        <a:xfrm>
          <a:off x="0" y="0"/>
          <a:ext cx="0" cy="0"/>
          <a:chOff x="0" y="0"/>
          <a:chExt cx="0" cy="0"/>
        </a:xfrm>
      </p:grpSpPr>
      <p:sp>
        <p:nvSpPr>
          <p:cNvPr id="1730" name="Google Shape;1730;p367"/>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731" name="Google Shape;1731;p36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32" name="Google Shape;1732;p367"/>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733" name="Google Shape;1733;p367"/>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1734" name="Shape 1734"/>
        <p:cNvGrpSpPr/>
        <p:nvPr/>
      </p:nvGrpSpPr>
      <p:grpSpPr>
        <a:xfrm>
          <a:off x="0" y="0"/>
          <a:ext cx="0" cy="0"/>
          <a:chOff x="0" y="0"/>
          <a:chExt cx="0" cy="0"/>
        </a:xfrm>
      </p:grpSpPr>
      <p:sp>
        <p:nvSpPr>
          <p:cNvPr id="1735" name="Google Shape;1735;p368"/>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736" name="Google Shape;1736;p368"/>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737" name="Google Shape;1737;p368"/>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738" name="Google Shape;1738;p368"/>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39" name="Google Shape;1739;p368"/>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1740" name="Shape 1740"/>
        <p:cNvGrpSpPr/>
        <p:nvPr/>
      </p:nvGrpSpPr>
      <p:grpSpPr>
        <a:xfrm>
          <a:off x="0" y="0"/>
          <a:ext cx="0" cy="0"/>
          <a:chOff x="0" y="0"/>
          <a:chExt cx="0" cy="0"/>
        </a:xfrm>
      </p:grpSpPr>
      <p:sp>
        <p:nvSpPr>
          <p:cNvPr id="1741" name="Google Shape;1741;p369"/>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742" name="Google Shape;1742;p369"/>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1743" name="Shape 1743"/>
        <p:cNvGrpSpPr/>
        <p:nvPr/>
      </p:nvGrpSpPr>
      <p:grpSpPr>
        <a:xfrm>
          <a:off x="0" y="0"/>
          <a:ext cx="0" cy="0"/>
          <a:chOff x="0" y="0"/>
          <a:chExt cx="0" cy="0"/>
        </a:xfrm>
      </p:grpSpPr>
      <p:sp>
        <p:nvSpPr>
          <p:cNvPr id="1744" name="Google Shape;1744;p370"/>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45" name="Google Shape;1745;p370"/>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1746" name="Shape 1746"/>
        <p:cNvGrpSpPr/>
        <p:nvPr/>
      </p:nvGrpSpPr>
      <p:grpSpPr>
        <a:xfrm>
          <a:off x="0" y="0"/>
          <a:ext cx="0" cy="0"/>
          <a:chOff x="0" y="0"/>
          <a:chExt cx="0" cy="0"/>
        </a:xfrm>
      </p:grpSpPr>
      <p:sp>
        <p:nvSpPr>
          <p:cNvPr id="1747" name="Google Shape;1747;p371"/>
          <p:cNvSpPr/>
          <p:nvPr>
            <p:ph idx="2" type="pic"/>
          </p:nvPr>
        </p:nvSpPr>
        <p:spPr>
          <a:xfrm>
            <a:off x="76200" y="91667"/>
            <a:ext cx="4495800" cy="5531700"/>
          </a:xfrm>
          <a:prstGeom prst="roundRect">
            <a:avLst>
              <a:gd fmla="val 16667" name="adj"/>
            </a:avLst>
          </a:prstGeom>
          <a:noFill/>
          <a:ln>
            <a:noFill/>
          </a:ln>
        </p:spPr>
      </p:sp>
      <p:sp>
        <p:nvSpPr>
          <p:cNvPr id="1748" name="Google Shape;1748;p371"/>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749" name="Google Shape;1749;p371"/>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50" name="Google Shape;1750;p371"/>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1751" name="Shape 1751"/>
        <p:cNvGrpSpPr/>
        <p:nvPr/>
      </p:nvGrpSpPr>
      <p:grpSpPr>
        <a:xfrm>
          <a:off x="0" y="0"/>
          <a:ext cx="0" cy="0"/>
          <a:chOff x="0" y="0"/>
          <a:chExt cx="0" cy="0"/>
        </a:xfrm>
      </p:grpSpPr>
      <p:sp>
        <p:nvSpPr>
          <p:cNvPr id="1752" name="Google Shape;1752;p372"/>
          <p:cNvSpPr/>
          <p:nvPr>
            <p:ph idx="2" type="pic"/>
          </p:nvPr>
        </p:nvSpPr>
        <p:spPr>
          <a:xfrm>
            <a:off x="4572000" y="91667"/>
            <a:ext cx="4495800" cy="5531700"/>
          </a:xfrm>
          <a:prstGeom prst="roundRect">
            <a:avLst>
              <a:gd fmla="val 16667" name="adj"/>
            </a:avLst>
          </a:prstGeom>
          <a:noFill/>
          <a:ln>
            <a:noFill/>
          </a:ln>
        </p:spPr>
      </p:sp>
      <p:sp>
        <p:nvSpPr>
          <p:cNvPr id="1753" name="Google Shape;1753;p372"/>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754" name="Google Shape;1754;p372"/>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55" name="Google Shape;1755;p372"/>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1756" name="Shape 1756"/>
        <p:cNvGrpSpPr/>
        <p:nvPr/>
      </p:nvGrpSpPr>
      <p:grpSpPr>
        <a:xfrm>
          <a:off x="0" y="0"/>
          <a:ext cx="0" cy="0"/>
          <a:chOff x="0" y="0"/>
          <a:chExt cx="0" cy="0"/>
        </a:xfrm>
      </p:grpSpPr>
      <p:sp>
        <p:nvSpPr>
          <p:cNvPr id="1757" name="Google Shape;1757;p373"/>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758" name="Google Shape;1758;p373"/>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59" name="Google Shape;1759;p373"/>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1760" name="Shape 1760"/>
        <p:cNvGrpSpPr/>
        <p:nvPr/>
      </p:nvGrpSpPr>
      <p:grpSpPr>
        <a:xfrm>
          <a:off x="0" y="0"/>
          <a:ext cx="0" cy="0"/>
          <a:chOff x="0" y="0"/>
          <a:chExt cx="0" cy="0"/>
        </a:xfrm>
      </p:grpSpPr>
      <p:sp>
        <p:nvSpPr>
          <p:cNvPr id="1761" name="Google Shape;1761;p374"/>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762" name="Google Shape;1762;p374"/>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63" name="Google Shape;1763;p374"/>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1764" name="Shape 1764"/>
        <p:cNvGrpSpPr/>
        <p:nvPr/>
      </p:nvGrpSpPr>
      <p:grpSpPr>
        <a:xfrm>
          <a:off x="0" y="0"/>
          <a:ext cx="0" cy="0"/>
          <a:chOff x="0" y="0"/>
          <a:chExt cx="0" cy="0"/>
        </a:xfrm>
      </p:grpSpPr>
      <p:sp>
        <p:nvSpPr>
          <p:cNvPr id="1765" name="Google Shape;1765;p37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766" name="Google Shape;1766;p37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178" name="Shape 178"/>
        <p:cNvGrpSpPr/>
        <p:nvPr/>
      </p:nvGrpSpPr>
      <p:grpSpPr>
        <a:xfrm>
          <a:off x="0" y="0"/>
          <a:ext cx="0" cy="0"/>
          <a:chOff x="0" y="0"/>
          <a:chExt cx="0" cy="0"/>
        </a:xfrm>
      </p:grpSpPr>
      <p:sp>
        <p:nvSpPr>
          <p:cNvPr id="179" name="Google Shape;179;p3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0" name="Google Shape;180;p38"/>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81" name="Google Shape;181;p38"/>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1767" name="Shape 1767"/>
        <p:cNvGrpSpPr/>
        <p:nvPr/>
      </p:nvGrpSpPr>
      <p:grpSpPr>
        <a:xfrm>
          <a:off x="0" y="0"/>
          <a:ext cx="0" cy="0"/>
          <a:chOff x="0" y="0"/>
          <a:chExt cx="0" cy="0"/>
        </a:xfrm>
      </p:grpSpPr>
      <p:sp>
        <p:nvSpPr>
          <p:cNvPr id="1768" name="Google Shape;1768;p376"/>
          <p:cNvSpPr/>
          <p:nvPr>
            <p:ph idx="2" type="pic"/>
          </p:nvPr>
        </p:nvSpPr>
        <p:spPr>
          <a:xfrm>
            <a:off x="0" y="2900000"/>
            <a:ext cx="9144000" cy="2814900"/>
          </a:xfrm>
          <a:prstGeom prst="roundRect">
            <a:avLst>
              <a:gd fmla="val 1254" name="adj"/>
            </a:avLst>
          </a:prstGeom>
          <a:noFill/>
          <a:ln>
            <a:noFill/>
          </a:ln>
        </p:spPr>
      </p:sp>
      <p:sp>
        <p:nvSpPr>
          <p:cNvPr id="1769" name="Google Shape;1769;p376"/>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70" name="Google Shape;1770;p376"/>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71" name="Google Shape;1771;p376"/>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1772" name="Shape 1772"/>
        <p:cNvGrpSpPr/>
        <p:nvPr/>
      </p:nvGrpSpPr>
      <p:grpSpPr>
        <a:xfrm>
          <a:off x="0" y="0"/>
          <a:ext cx="0" cy="0"/>
          <a:chOff x="0" y="0"/>
          <a:chExt cx="0" cy="0"/>
        </a:xfrm>
      </p:grpSpPr>
      <p:sp>
        <p:nvSpPr>
          <p:cNvPr id="1773" name="Google Shape;1773;p377"/>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774" name="Google Shape;1774;p377"/>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1775" name="Shape 1775"/>
        <p:cNvGrpSpPr/>
        <p:nvPr/>
      </p:nvGrpSpPr>
      <p:grpSpPr>
        <a:xfrm>
          <a:off x="0" y="0"/>
          <a:ext cx="0" cy="0"/>
          <a:chOff x="0" y="0"/>
          <a:chExt cx="0" cy="0"/>
        </a:xfrm>
      </p:grpSpPr>
      <p:sp>
        <p:nvSpPr>
          <p:cNvPr id="1776" name="Google Shape;1776;p378"/>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777" name="Google Shape;1777;p378"/>
          <p:cNvSpPr/>
          <p:nvPr>
            <p:ph idx="2" type="pic"/>
          </p:nvPr>
        </p:nvSpPr>
        <p:spPr>
          <a:xfrm>
            <a:off x="0" y="0"/>
            <a:ext cx="9144000" cy="2814900"/>
          </a:xfrm>
          <a:prstGeom prst="roundRect">
            <a:avLst>
              <a:gd fmla="val 1254" name="adj"/>
            </a:avLst>
          </a:prstGeom>
          <a:noFill/>
          <a:ln>
            <a:noFill/>
          </a:ln>
        </p:spPr>
      </p:sp>
      <p:sp>
        <p:nvSpPr>
          <p:cNvPr id="1778" name="Google Shape;1778;p378"/>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79" name="Google Shape;1779;p378"/>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80" name="Google Shape;1780;p378"/>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781" name="Shape 1781"/>
        <p:cNvGrpSpPr/>
        <p:nvPr/>
      </p:nvGrpSpPr>
      <p:grpSpPr>
        <a:xfrm>
          <a:off x="0" y="0"/>
          <a:ext cx="0" cy="0"/>
          <a:chOff x="0" y="0"/>
          <a:chExt cx="0" cy="0"/>
        </a:xfrm>
      </p:grpSpPr>
      <p:sp>
        <p:nvSpPr>
          <p:cNvPr id="1782" name="Google Shape;1782;p379"/>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83" name="Google Shape;1783;p379"/>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84" name="Google Shape;1784;p379"/>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85" name="Google Shape;1785;p379"/>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786" name="Google Shape;1786;p379"/>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787" name="Google Shape;1787;p379"/>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788" name="Google Shape;1788;p379"/>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789" name="Shape 1789"/>
        <p:cNvGrpSpPr/>
        <p:nvPr/>
      </p:nvGrpSpPr>
      <p:grpSpPr>
        <a:xfrm>
          <a:off x="0" y="0"/>
          <a:ext cx="0" cy="0"/>
          <a:chOff x="0" y="0"/>
          <a:chExt cx="0" cy="0"/>
        </a:xfrm>
      </p:grpSpPr>
      <p:sp>
        <p:nvSpPr>
          <p:cNvPr id="1790" name="Google Shape;1790;p380"/>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91" name="Google Shape;1791;p380"/>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792" name="Google Shape;1792;p380"/>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793" name="Google Shape;1793;p380"/>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94" name="Google Shape;1794;p380"/>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795" name="Shape 1795"/>
        <p:cNvGrpSpPr/>
        <p:nvPr/>
      </p:nvGrpSpPr>
      <p:grpSpPr>
        <a:xfrm>
          <a:off x="0" y="0"/>
          <a:ext cx="0" cy="0"/>
          <a:chOff x="0" y="0"/>
          <a:chExt cx="0" cy="0"/>
        </a:xfrm>
      </p:grpSpPr>
      <p:sp>
        <p:nvSpPr>
          <p:cNvPr id="1796" name="Google Shape;1796;p38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797" name="Google Shape;1797;p381"/>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98" name="Google Shape;1798;p381"/>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99" name="Google Shape;1799;p381"/>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00" name="Google Shape;1800;p381"/>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01" name="Google Shape;1801;p381"/>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02" name="Google Shape;1802;p381"/>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03" name="Google Shape;1803;p381"/>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04" name="Google Shape;1804;p381"/>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05" name="Google Shape;1805;p381"/>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806" name="Shape 1806"/>
        <p:cNvGrpSpPr/>
        <p:nvPr/>
      </p:nvGrpSpPr>
      <p:grpSpPr>
        <a:xfrm>
          <a:off x="0" y="0"/>
          <a:ext cx="0" cy="0"/>
          <a:chOff x="0" y="0"/>
          <a:chExt cx="0" cy="0"/>
        </a:xfrm>
      </p:grpSpPr>
      <p:pic>
        <p:nvPicPr>
          <p:cNvPr id="1807" name="Google Shape;1807;p382"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1808" name="Google Shape;1808;p382"/>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809" name="Shape 1809"/>
        <p:cNvGrpSpPr/>
        <p:nvPr/>
      </p:nvGrpSpPr>
      <p:grpSpPr>
        <a:xfrm>
          <a:off x="0" y="0"/>
          <a:ext cx="0" cy="0"/>
          <a:chOff x="0" y="0"/>
          <a:chExt cx="0" cy="0"/>
        </a:xfrm>
      </p:grpSpPr>
      <p:sp>
        <p:nvSpPr>
          <p:cNvPr id="1810" name="Google Shape;1810;p383"/>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811" name="Google Shape;1811;p38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12" name="Google Shape;1812;p383"/>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813" name="Shape 1813"/>
        <p:cNvGrpSpPr/>
        <p:nvPr/>
      </p:nvGrpSpPr>
      <p:grpSpPr>
        <a:xfrm>
          <a:off x="0" y="0"/>
          <a:ext cx="0" cy="0"/>
          <a:chOff x="0" y="0"/>
          <a:chExt cx="0" cy="0"/>
        </a:xfrm>
      </p:grpSpPr>
      <p:sp>
        <p:nvSpPr>
          <p:cNvPr id="1814" name="Google Shape;1814;p384"/>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815" name="Google Shape;1815;p384"/>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16" name="Google Shape;1816;p384"/>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817" name="Shape 1817"/>
        <p:cNvGrpSpPr/>
        <p:nvPr/>
      </p:nvGrpSpPr>
      <p:grpSpPr>
        <a:xfrm>
          <a:off x="0" y="0"/>
          <a:ext cx="0" cy="0"/>
          <a:chOff x="0" y="0"/>
          <a:chExt cx="0" cy="0"/>
        </a:xfrm>
      </p:grpSpPr>
      <p:pic>
        <p:nvPicPr>
          <p:cNvPr id="1818" name="Google Shape;1818;p385"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1819" name="Google Shape;1819;p385"/>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820" name="Google Shape;1820;p385"/>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2" name="Shape 182"/>
        <p:cNvGrpSpPr/>
        <p:nvPr/>
      </p:nvGrpSpPr>
      <p:grpSpPr>
        <a:xfrm>
          <a:off x="0" y="0"/>
          <a:ext cx="0" cy="0"/>
          <a:chOff x="0" y="0"/>
          <a:chExt cx="0" cy="0"/>
        </a:xfrm>
      </p:grpSpPr>
      <p:sp>
        <p:nvSpPr>
          <p:cNvPr id="183" name="Google Shape;183;p3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4" name="Google Shape;184;p39"/>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821" name="Shape 1821"/>
        <p:cNvGrpSpPr/>
        <p:nvPr/>
      </p:nvGrpSpPr>
      <p:grpSpPr>
        <a:xfrm>
          <a:off x="0" y="0"/>
          <a:ext cx="0" cy="0"/>
          <a:chOff x="0" y="0"/>
          <a:chExt cx="0" cy="0"/>
        </a:xfrm>
      </p:grpSpPr>
      <p:pic>
        <p:nvPicPr>
          <p:cNvPr id="1822" name="Google Shape;1822;p386"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1823" name="Google Shape;1823;p386"/>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824" name="Google Shape;1824;p386"/>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825" name="Google Shape;1825;p386"/>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826" name="Google Shape;1826;p386"/>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827" name="Shape 1827"/>
        <p:cNvGrpSpPr/>
        <p:nvPr/>
      </p:nvGrpSpPr>
      <p:grpSpPr>
        <a:xfrm>
          <a:off x="0" y="0"/>
          <a:ext cx="0" cy="0"/>
          <a:chOff x="0" y="0"/>
          <a:chExt cx="0" cy="0"/>
        </a:xfrm>
      </p:grpSpPr>
      <p:sp>
        <p:nvSpPr>
          <p:cNvPr id="1828" name="Google Shape;1828;p38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29" name="Google Shape;1829;p387"/>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30" name="Google Shape;1830;p387"/>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831" name="Google Shape;1831;p387"/>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832" name="Google Shape;1832;p387"/>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33" name="Google Shape;1833;p387"/>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834" name="Google Shape;1834;p387"/>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35" name="Google Shape;1835;p387"/>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836" name="Google Shape;1836;p387"/>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37" name="Google Shape;1837;p387"/>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838" name="Shape 1838"/>
        <p:cNvGrpSpPr/>
        <p:nvPr/>
      </p:nvGrpSpPr>
      <p:grpSpPr>
        <a:xfrm>
          <a:off x="0" y="0"/>
          <a:ext cx="0" cy="0"/>
          <a:chOff x="0" y="0"/>
          <a:chExt cx="0" cy="0"/>
        </a:xfrm>
      </p:grpSpPr>
      <p:sp>
        <p:nvSpPr>
          <p:cNvPr id="1839" name="Google Shape;1839;p38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40" name="Google Shape;1840;p388"/>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41" name="Google Shape;1841;p388"/>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42" name="Google Shape;1842;p388"/>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43" name="Google Shape;1843;p388"/>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844" name="Google Shape;1844;p388"/>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845" name="Google Shape;1845;p388"/>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846" name="Google Shape;1846;p388"/>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847" name="Shape 1847"/>
        <p:cNvGrpSpPr/>
        <p:nvPr/>
      </p:nvGrpSpPr>
      <p:grpSpPr>
        <a:xfrm>
          <a:off x="0" y="0"/>
          <a:ext cx="0" cy="0"/>
          <a:chOff x="0" y="0"/>
          <a:chExt cx="0" cy="0"/>
        </a:xfrm>
      </p:grpSpPr>
      <p:sp>
        <p:nvSpPr>
          <p:cNvPr id="1848" name="Google Shape;1848;p38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49" name="Google Shape;1849;p389"/>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850" name="Shape 1850"/>
        <p:cNvGrpSpPr/>
        <p:nvPr/>
      </p:nvGrpSpPr>
      <p:grpSpPr>
        <a:xfrm>
          <a:off x="0" y="0"/>
          <a:ext cx="0" cy="0"/>
          <a:chOff x="0" y="0"/>
          <a:chExt cx="0" cy="0"/>
        </a:xfrm>
      </p:grpSpPr>
      <p:sp>
        <p:nvSpPr>
          <p:cNvPr id="1851" name="Google Shape;1851;p390"/>
          <p:cNvSpPr/>
          <p:nvPr>
            <p:ph idx="2" type="pic"/>
          </p:nvPr>
        </p:nvSpPr>
        <p:spPr>
          <a:xfrm>
            <a:off x="457200" y="1524000"/>
            <a:ext cx="1827300" cy="1827300"/>
          </a:xfrm>
          <a:prstGeom prst="roundRect">
            <a:avLst>
              <a:gd fmla="val 4137" name="adj"/>
            </a:avLst>
          </a:prstGeom>
          <a:noFill/>
          <a:ln>
            <a:noFill/>
          </a:ln>
        </p:spPr>
      </p:sp>
      <p:sp>
        <p:nvSpPr>
          <p:cNvPr id="1852" name="Google Shape;1852;p390"/>
          <p:cNvSpPr/>
          <p:nvPr>
            <p:ph idx="3" type="pic"/>
          </p:nvPr>
        </p:nvSpPr>
        <p:spPr>
          <a:xfrm>
            <a:off x="2591313" y="1524000"/>
            <a:ext cx="1827300" cy="1827300"/>
          </a:xfrm>
          <a:prstGeom prst="roundRect">
            <a:avLst>
              <a:gd fmla="val 4137" name="adj"/>
            </a:avLst>
          </a:prstGeom>
          <a:noFill/>
          <a:ln>
            <a:noFill/>
          </a:ln>
        </p:spPr>
      </p:sp>
      <p:sp>
        <p:nvSpPr>
          <p:cNvPr id="1853" name="Google Shape;1853;p390"/>
          <p:cNvSpPr/>
          <p:nvPr>
            <p:ph idx="4" type="pic"/>
          </p:nvPr>
        </p:nvSpPr>
        <p:spPr>
          <a:xfrm>
            <a:off x="4725450" y="1524000"/>
            <a:ext cx="1827300" cy="1827300"/>
          </a:xfrm>
          <a:prstGeom prst="roundRect">
            <a:avLst>
              <a:gd fmla="val 4137" name="adj"/>
            </a:avLst>
          </a:prstGeom>
          <a:noFill/>
          <a:ln>
            <a:noFill/>
          </a:ln>
        </p:spPr>
      </p:sp>
      <p:sp>
        <p:nvSpPr>
          <p:cNvPr id="1854" name="Google Shape;1854;p390"/>
          <p:cNvSpPr/>
          <p:nvPr>
            <p:ph idx="5" type="pic"/>
          </p:nvPr>
        </p:nvSpPr>
        <p:spPr>
          <a:xfrm>
            <a:off x="6859563" y="1524000"/>
            <a:ext cx="1827300" cy="1827300"/>
          </a:xfrm>
          <a:prstGeom prst="roundRect">
            <a:avLst>
              <a:gd fmla="val 4137" name="adj"/>
            </a:avLst>
          </a:prstGeom>
          <a:noFill/>
          <a:ln>
            <a:noFill/>
          </a:ln>
        </p:spPr>
      </p:sp>
      <p:sp>
        <p:nvSpPr>
          <p:cNvPr id="1855" name="Google Shape;1855;p39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856" name="Google Shape;1856;p390"/>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57" name="Google Shape;1857;p390"/>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58" name="Google Shape;1858;p390"/>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59" name="Google Shape;1859;p390"/>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60" name="Google Shape;1860;p390"/>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61" name="Google Shape;1861;p390"/>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62" name="Google Shape;1862;p390"/>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63" name="Google Shape;1863;p390"/>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864" name="Shape 1864"/>
        <p:cNvGrpSpPr/>
        <p:nvPr/>
      </p:nvGrpSpPr>
      <p:grpSpPr>
        <a:xfrm>
          <a:off x="0" y="0"/>
          <a:ext cx="0" cy="0"/>
          <a:chOff x="0" y="0"/>
          <a:chExt cx="0" cy="0"/>
        </a:xfrm>
      </p:grpSpPr>
      <p:sp>
        <p:nvSpPr>
          <p:cNvPr id="1865" name="Google Shape;1865;p391"/>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866" name="Google Shape;1866;p391"/>
          <p:cNvSpPr/>
          <p:nvPr>
            <p:ph idx="2" type="pic"/>
          </p:nvPr>
        </p:nvSpPr>
        <p:spPr>
          <a:xfrm flipH="1">
            <a:off x="953803" y="1184556"/>
            <a:ext cx="2664300" cy="3336300"/>
          </a:xfrm>
          <a:prstGeom prst="rect">
            <a:avLst/>
          </a:prstGeom>
          <a:noFill/>
          <a:ln>
            <a:noFill/>
          </a:ln>
        </p:spPr>
      </p:sp>
      <p:sp>
        <p:nvSpPr>
          <p:cNvPr id="1867" name="Google Shape;1867;p391"/>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68" name="Google Shape;1868;p391"/>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69" name="Google Shape;1869;p391"/>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870" name="Shape 1870"/>
        <p:cNvGrpSpPr/>
        <p:nvPr/>
      </p:nvGrpSpPr>
      <p:grpSpPr>
        <a:xfrm>
          <a:off x="0" y="0"/>
          <a:ext cx="0" cy="0"/>
          <a:chOff x="0" y="0"/>
          <a:chExt cx="0" cy="0"/>
        </a:xfrm>
      </p:grpSpPr>
      <p:pic>
        <p:nvPicPr>
          <p:cNvPr id="1871" name="Google Shape;1871;p392"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872" name="Google Shape;1872;p392"/>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873" name="Google Shape;1873;p392"/>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74" name="Google Shape;1874;p392"/>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875" name="Shape 1875"/>
        <p:cNvGrpSpPr/>
        <p:nvPr/>
      </p:nvGrpSpPr>
      <p:grpSpPr>
        <a:xfrm>
          <a:off x="0" y="0"/>
          <a:ext cx="0" cy="0"/>
          <a:chOff x="0" y="0"/>
          <a:chExt cx="0" cy="0"/>
        </a:xfrm>
      </p:grpSpPr>
      <p:sp>
        <p:nvSpPr>
          <p:cNvPr id="1876" name="Google Shape;1876;p39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77" name="Google Shape;1877;p393"/>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878" name="Shape 1878"/>
        <p:cNvGrpSpPr/>
        <p:nvPr/>
      </p:nvGrpSpPr>
      <p:grpSpPr>
        <a:xfrm>
          <a:off x="0" y="0"/>
          <a:ext cx="0" cy="0"/>
          <a:chOff x="0" y="0"/>
          <a:chExt cx="0" cy="0"/>
        </a:xfrm>
      </p:grpSpPr>
      <p:sp>
        <p:nvSpPr>
          <p:cNvPr id="1879" name="Google Shape;1879;p39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80" name="Google Shape;1880;p394"/>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881" name="Google Shape;1881;p394"/>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882" name="Shape 1882"/>
        <p:cNvGrpSpPr/>
        <p:nvPr/>
      </p:nvGrpSpPr>
      <p:grpSpPr>
        <a:xfrm>
          <a:off x="0" y="0"/>
          <a:ext cx="0" cy="0"/>
          <a:chOff x="0" y="0"/>
          <a:chExt cx="0" cy="0"/>
        </a:xfrm>
      </p:grpSpPr>
      <p:sp>
        <p:nvSpPr>
          <p:cNvPr id="1883" name="Google Shape;1883;p39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84" name="Google Shape;1884;p395"/>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885" name="Google Shape;1885;p395"/>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85" name="Shape 185"/>
        <p:cNvGrpSpPr/>
        <p:nvPr/>
      </p:nvGrpSpPr>
      <p:grpSpPr>
        <a:xfrm>
          <a:off x="0" y="0"/>
          <a:ext cx="0" cy="0"/>
          <a:chOff x="0" y="0"/>
          <a:chExt cx="0" cy="0"/>
        </a:xfrm>
      </p:grpSpPr>
      <p:sp>
        <p:nvSpPr>
          <p:cNvPr id="186" name="Google Shape;186;p4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7" name="Google Shape;187;p40"/>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8" name="Google Shape;188;p40"/>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9" name="Google Shape;189;p40"/>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0" name="Google Shape;190;p40"/>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91" name="Google Shape;191;p40"/>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886" name="Shape 1886"/>
        <p:cNvGrpSpPr/>
        <p:nvPr/>
      </p:nvGrpSpPr>
      <p:grpSpPr>
        <a:xfrm>
          <a:off x="0" y="0"/>
          <a:ext cx="0" cy="0"/>
          <a:chOff x="0" y="0"/>
          <a:chExt cx="0" cy="0"/>
        </a:xfrm>
      </p:grpSpPr>
      <p:sp>
        <p:nvSpPr>
          <p:cNvPr id="1887" name="Google Shape;1887;p39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88" name="Google Shape;1888;p396"/>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889" name="Shape 1889"/>
        <p:cNvGrpSpPr/>
        <p:nvPr/>
      </p:nvGrpSpPr>
      <p:grpSpPr>
        <a:xfrm>
          <a:off x="0" y="0"/>
          <a:ext cx="0" cy="0"/>
          <a:chOff x="0" y="0"/>
          <a:chExt cx="0" cy="0"/>
        </a:xfrm>
      </p:grpSpPr>
      <p:sp>
        <p:nvSpPr>
          <p:cNvPr id="1890" name="Google Shape;1890;p39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91" name="Google Shape;1891;p397"/>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892" name="Google Shape;1892;p397"/>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893" name="Shape 1893"/>
        <p:cNvGrpSpPr/>
        <p:nvPr/>
      </p:nvGrpSpPr>
      <p:grpSpPr>
        <a:xfrm>
          <a:off x="0" y="0"/>
          <a:ext cx="0" cy="0"/>
          <a:chOff x="0" y="0"/>
          <a:chExt cx="0" cy="0"/>
        </a:xfrm>
      </p:grpSpPr>
      <p:sp>
        <p:nvSpPr>
          <p:cNvPr id="1894" name="Google Shape;1894;p398"/>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895" name="Google Shape;1895;p398"/>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896" name="Google Shape;1896;p398"/>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97" name="Google Shape;1897;p39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898" name="Shape 1898"/>
        <p:cNvGrpSpPr/>
        <p:nvPr/>
      </p:nvGrpSpPr>
      <p:grpSpPr>
        <a:xfrm>
          <a:off x="0" y="0"/>
          <a:ext cx="0" cy="0"/>
          <a:chOff x="0" y="0"/>
          <a:chExt cx="0" cy="0"/>
        </a:xfrm>
      </p:grpSpPr>
      <p:sp>
        <p:nvSpPr>
          <p:cNvPr id="1899" name="Google Shape;1899;p39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900" name="Shape 1900"/>
        <p:cNvGrpSpPr/>
        <p:nvPr/>
      </p:nvGrpSpPr>
      <p:grpSpPr>
        <a:xfrm>
          <a:off x="0" y="0"/>
          <a:ext cx="0" cy="0"/>
          <a:chOff x="0" y="0"/>
          <a:chExt cx="0" cy="0"/>
        </a:xfrm>
      </p:grpSpPr>
      <p:sp>
        <p:nvSpPr>
          <p:cNvPr id="1901" name="Google Shape;1901;p400"/>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02" name="Google Shape;1902;p400"/>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1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903" name="Google Shape;1903;p400"/>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04" name="Google Shape;1904;p400"/>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05" name="Google Shape;1905;p400"/>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06" name="Google Shape;1906;p400"/>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907" name="Google Shape;1907;p400"/>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908" name="Google Shape;1908;p400"/>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909" name="Shape 1909"/>
        <p:cNvGrpSpPr/>
        <p:nvPr/>
      </p:nvGrpSpPr>
      <p:grpSpPr>
        <a:xfrm>
          <a:off x="0" y="0"/>
          <a:ext cx="0" cy="0"/>
          <a:chOff x="0" y="0"/>
          <a:chExt cx="0" cy="0"/>
        </a:xfrm>
      </p:grpSpPr>
      <p:sp>
        <p:nvSpPr>
          <p:cNvPr id="1910" name="Google Shape;1910;p401"/>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911" name="Google Shape;1911;p401"/>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912" name="Google Shape;1912;p40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913" name="Shape 1913"/>
        <p:cNvGrpSpPr/>
        <p:nvPr/>
      </p:nvGrpSpPr>
      <p:grpSpPr>
        <a:xfrm>
          <a:off x="0" y="0"/>
          <a:ext cx="0" cy="0"/>
          <a:chOff x="0" y="0"/>
          <a:chExt cx="0" cy="0"/>
        </a:xfrm>
      </p:grpSpPr>
      <p:sp>
        <p:nvSpPr>
          <p:cNvPr id="1914" name="Google Shape;1914;p402"/>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915" name="Google Shape;1915;p402"/>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16" name="Google Shape;1916;p40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917" name="Google Shape;1917;p402"/>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918" name="Google Shape;1918;p402"/>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04800" lvl="2" marL="1371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3pPr>
            <a:lvl4pPr indent="-304800" lvl="3" marL="18288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4pPr>
            <a:lvl5pPr indent="-304800" lvl="4" marL="22860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5pPr>
            <a:lvl6pPr indent="-304800" lvl="5" marL="27432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6pPr>
            <a:lvl7pPr indent="-304800" lvl="6" marL="32004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7pPr>
            <a:lvl8pPr indent="-304800" lvl="7" marL="3657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8pPr>
            <a:lvl9pPr indent="-304800" lvl="8" marL="4114800">
              <a:lnSpc>
                <a:spcPct val="115000"/>
              </a:lnSpc>
              <a:spcBef>
                <a:spcPts val="1000"/>
              </a:spcBef>
              <a:spcAft>
                <a:spcPts val="1000"/>
              </a:spcAft>
              <a:buClr>
                <a:schemeClr val="lt1"/>
              </a:buClr>
              <a:buSzPts val="1200"/>
              <a:buFont typeface="Lato"/>
              <a:buChar char="■"/>
              <a:defRPr>
                <a:solidFill>
                  <a:schemeClr val="lt1"/>
                </a:solidFill>
                <a:latin typeface="Lato"/>
                <a:ea typeface="Lato"/>
                <a:cs typeface="Lato"/>
                <a:sym typeface="Lato"/>
              </a:defRPr>
            </a:lvl9pPr>
          </a:lstStyle>
          <a:p/>
        </p:txBody>
      </p:sp>
      <p:sp>
        <p:nvSpPr>
          <p:cNvPr id="1919" name="Google Shape;1919;p40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920" name="Shape 1920"/>
        <p:cNvGrpSpPr/>
        <p:nvPr/>
      </p:nvGrpSpPr>
      <p:grpSpPr>
        <a:xfrm>
          <a:off x="0" y="0"/>
          <a:ext cx="0" cy="0"/>
          <a:chOff x="0" y="0"/>
          <a:chExt cx="0" cy="0"/>
        </a:xfrm>
      </p:grpSpPr>
      <p:sp>
        <p:nvSpPr>
          <p:cNvPr id="1921" name="Google Shape;1921;p40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22" name="Google Shape;1922;p403"/>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923" name="Google Shape;1923;p403"/>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24" name="Google Shape;1924;p403"/>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25" name="Google Shape;1925;p403"/>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926" name="Google Shape;1926;p403"/>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927" name="Shape 1927"/>
        <p:cNvGrpSpPr/>
        <p:nvPr/>
      </p:nvGrpSpPr>
      <p:grpSpPr>
        <a:xfrm>
          <a:off x="0" y="0"/>
          <a:ext cx="0" cy="0"/>
          <a:chOff x="0" y="0"/>
          <a:chExt cx="0" cy="0"/>
        </a:xfrm>
      </p:grpSpPr>
      <p:sp>
        <p:nvSpPr>
          <p:cNvPr id="1928" name="Google Shape;1928;p404"/>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20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929" name="Google Shape;1929;p404"/>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930" name="Shape 1930"/>
        <p:cNvGrpSpPr/>
        <p:nvPr/>
      </p:nvGrpSpPr>
      <p:grpSpPr>
        <a:xfrm>
          <a:off x="0" y="0"/>
          <a:ext cx="0" cy="0"/>
          <a:chOff x="0" y="0"/>
          <a:chExt cx="0" cy="0"/>
        </a:xfrm>
      </p:grpSpPr>
      <p:sp>
        <p:nvSpPr>
          <p:cNvPr id="1931" name="Google Shape;1931;p405"/>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32" name="Google Shape;1932;p405"/>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33" name="Google Shape;1933;p405"/>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3" name="Shape 23"/>
        <p:cNvGrpSpPr/>
        <p:nvPr/>
      </p:nvGrpSpPr>
      <p:grpSpPr>
        <a:xfrm>
          <a:off x="0" y="0"/>
          <a:ext cx="0" cy="0"/>
          <a:chOff x="0" y="0"/>
          <a:chExt cx="0" cy="0"/>
        </a:xfrm>
      </p:grpSpPr>
      <p:grpSp>
        <p:nvGrpSpPr>
          <p:cNvPr id="24" name="Google Shape;24;p5"/>
          <p:cNvGrpSpPr/>
          <p:nvPr/>
        </p:nvGrpSpPr>
        <p:grpSpPr>
          <a:xfrm>
            <a:off x="0" y="-1"/>
            <a:ext cx="9144000" cy="5143504"/>
            <a:chOff x="0" y="-2"/>
            <a:chExt cx="12192000" cy="6858005"/>
          </a:xfrm>
        </p:grpSpPr>
        <p:pic>
          <p:nvPicPr>
            <p:cNvPr id="25" name="Google Shape;25;p5"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26" name="Google Shape;26;p5"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27" name="Google Shape;27;p5"/>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8" name="Google Shape;28;p5"/>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9" name="Google Shape;29;p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92" name="Shape 192"/>
        <p:cNvGrpSpPr/>
        <p:nvPr/>
      </p:nvGrpSpPr>
      <p:grpSpPr>
        <a:xfrm>
          <a:off x="0" y="0"/>
          <a:ext cx="0" cy="0"/>
          <a:chOff x="0" y="0"/>
          <a:chExt cx="0" cy="0"/>
        </a:xfrm>
      </p:grpSpPr>
      <p:sp>
        <p:nvSpPr>
          <p:cNvPr id="193" name="Google Shape;193;p41"/>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41"/>
          <p:cNvSpPr txBox="1"/>
          <p:nvPr>
            <p:ph type="title"/>
          </p:nvPr>
        </p:nvSpPr>
        <p:spPr>
          <a:xfrm>
            <a:off x="571500" y="889000"/>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5" name="Google Shape;195;p4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934" name="Shape 1934"/>
        <p:cNvGrpSpPr/>
        <p:nvPr/>
      </p:nvGrpSpPr>
      <p:grpSpPr>
        <a:xfrm>
          <a:off x="0" y="0"/>
          <a:ext cx="0" cy="0"/>
          <a:chOff x="0" y="0"/>
          <a:chExt cx="0" cy="0"/>
        </a:xfrm>
      </p:grpSpPr>
      <p:sp>
        <p:nvSpPr>
          <p:cNvPr id="1935" name="Google Shape;1935;p406"/>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936" name="Google Shape;1936;p406"/>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937" name="Google Shape;1937;p406"/>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938" name="Shape 1938"/>
        <p:cNvGrpSpPr/>
        <p:nvPr/>
      </p:nvGrpSpPr>
      <p:grpSpPr>
        <a:xfrm>
          <a:off x="0" y="0"/>
          <a:ext cx="0" cy="0"/>
          <a:chOff x="0" y="0"/>
          <a:chExt cx="0" cy="0"/>
        </a:xfrm>
      </p:grpSpPr>
      <p:pic>
        <p:nvPicPr>
          <p:cNvPr id="1939" name="Google Shape;1939;p407"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1940" name="Google Shape;1940;p407"/>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41" name="Google Shape;1941;p407"/>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942" name="Shape 1942"/>
        <p:cNvGrpSpPr/>
        <p:nvPr/>
      </p:nvGrpSpPr>
      <p:grpSpPr>
        <a:xfrm>
          <a:off x="0" y="0"/>
          <a:ext cx="0" cy="0"/>
          <a:chOff x="0" y="0"/>
          <a:chExt cx="0" cy="0"/>
        </a:xfrm>
      </p:grpSpPr>
      <p:sp>
        <p:nvSpPr>
          <p:cNvPr id="1943" name="Google Shape;1943;p408"/>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944" name="Google Shape;1944;p408"/>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945" name="Google Shape;1945;p408"/>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946" name="Google Shape;1946;p408"/>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947" name="Google Shape;1947;p408"/>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948" name="Google Shape;1948;p408"/>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949" name="Google Shape;1949;p408"/>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950" name="Google Shape;1950;p408"/>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951" name="Google Shape;1951;p408"/>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952" name="Google Shape;1952;p408"/>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953" name="Google Shape;1953;p408"/>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954" name="Google Shape;1954;p408"/>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955" name="Google Shape;1955;p408"/>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956" name="Shape 1956"/>
        <p:cNvGrpSpPr/>
        <p:nvPr/>
      </p:nvGrpSpPr>
      <p:grpSpPr>
        <a:xfrm>
          <a:off x="0" y="0"/>
          <a:ext cx="0" cy="0"/>
          <a:chOff x="0" y="0"/>
          <a:chExt cx="0" cy="0"/>
        </a:xfrm>
      </p:grpSpPr>
      <p:sp>
        <p:nvSpPr>
          <p:cNvPr id="1957" name="Google Shape;1957;p409"/>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2400"/>
              <a:buNone/>
              <a:defRPr b="1">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958" name="Google Shape;1958;p40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959" name="Shape 1959"/>
        <p:cNvGrpSpPr/>
        <p:nvPr/>
      </p:nvGrpSpPr>
      <p:grpSpPr>
        <a:xfrm>
          <a:off x="0" y="0"/>
          <a:ext cx="0" cy="0"/>
          <a:chOff x="0" y="0"/>
          <a:chExt cx="0" cy="0"/>
        </a:xfrm>
      </p:grpSpPr>
      <p:sp>
        <p:nvSpPr>
          <p:cNvPr id="1960" name="Google Shape;1960;p410"/>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AutoNum type="arabicPeriod"/>
              <a:defRPr b="1" sz="1800">
                <a:solidFill>
                  <a:schemeClr val="lt1"/>
                </a:solidFill>
              </a:defRPr>
            </a:lvl1pPr>
            <a:lvl2pPr lvl="1">
              <a:spcBef>
                <a:spcPts val="0"/>
              </a:spcBef>
              <a:spcAft>
                <a:spcPts val="0"/>
              </a:spcAft>
              <a:buSzPts val="2400"/>
              <a:buAutoNum type="alphaLcPeriod"/>
              <a:defRPr/>
            </a:lvl2pPr>
            <a:lvl3pPr lvl="2">
              <a:spcBef>
                <a:spcPts val="0"/>
              </a:spcBef>
              <a:spcAft>
                <a:spcPts val="0"/>
              </a:spcAft>
              <a:buSzPts val="2400"/>
              <a:buAutoNum type="romanLcPeriod"/>
              <a:defRPr/>
            </a:lvl3pPr>
            <a:lvl4pPr lvl="3">
              <a:spcBef>
                <a:spcPts val="0"/>
              </a:spcBef>
              <a:spcAft>
                <a:spcPts val="0"/>
              </a:spcAft>
              <a:buSzPts val="2400"/>
              <a:buAutoNum type="arabicPeriod"/>
              <a:defRPr/>
            </a:lvl4pPr>
            <a:lvl5pPr lvl="4">
              <a:spcBef>
                <a:spcPts val="0"/>
              </a:spcBef>
              <a:spcAft>
                <a:spcPts val="0"/>
              </a:spcAft>
              <a:buSzPts val="2400"/>
              <a:buAutoNum type="alphaLcPeriod"/>
              <a:defRPr/>
            </a:lvl5pPr>
            <a:lvl6pPr lvl="5">
              <a:spcBef>
                <a:spcPts val="0"/>
              </a:spcBef>
              <a:spcAft>
                <a:spcPts val="0"/>
              </a:spcAft>
              <a:buSzPts val="2400"/>
              <a:buAutoNum type="romanLcPeriod"/>
              <a:defRPr/>
            </a:lvl6pPr>
            <a:lvl7pPr lvl="6">
              <a:spcBef>
                <a:spcPts val="0"/>
              </a:spcBef>
              <a:spcAft>
                <a:spcPts val="0"/>
              </a:spcAft>
              <a:buSzPts val="2400"/>
              <a:buAutoNum type="arabicPeriod"/>
              <a:defRPr/>
            </a:lvl7pPr>
            <a:lvl8pPr lvl="7">
              <a:spcBef>
                <a:spcPts val="0"/>
              </a:spcBef>
              <a:spcAft>
                <a:spcPts val="0"/>
              </a:spcAft>
              <a:buSzPts val="2400"/>
              <a:buAutoNum type="alphaLcPeriod"/>
              <a:defRPr/>
            </a:lvl8pPr>
            <a:lvl9pPr lvl="8">
              <a:spcBef>
                <a:spcPts val="0"/>
              </a:spcBef>
              <a:spcAft>
                <a:spcPts val="0"/>
              </a:spcAft>
              <a:buSzPts val="2400"/>
              <a:buAutoNum type="romanLcPeriod"/>
              <a:defRPr/>
            </a:lvl9pPr>
          </a:lstStyle>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961" name="Shape 1961"/>
        <p:cNvGrpSpPr/>
        <p:nvPr/>
      </p:nvGrpSpPr>
      <p:grpSpPr>
        <a:xfrm>
          <a:off x="0" y="0"/>
          <a:ext cx="0" cy="0"/>
          <a:chOff x="0" y="0"/>
          <a:chExt cx="0" cy="0"/>
        </a:xfrm>
      </p:grpSpPr>
      <p:sp>
        <p:nvSpPr>
          <p:cNvPr id="1962" name="Google Shape;1962;p41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963" name="Shape 1963"/>
        <p:cNvGrpSpPr/>
        <p:nvPr/>
      </p:nvGrpSpPr>
      <p:grpSpPr>
        <a:xfrm>
          <a:off x="0" y="0"/>
          <a:ext cx="0" cy="0"/>
          <a:chOff x="0" y="0"/>
          <a:chExt cx="0" cy="0"/>
        </a:xfrm>
      </p:grpSpPr>
      <p:sp>
        <p:nvSpPr>
          <p:cNvPr id="1964" name="Google Shape;1964;p412"/>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65" name="Google Shape;1965;p412"/>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966" name="Shape 1966"/>
        <p:cNvGrpSpPr/>
        <p:nvPr/>
      </p:nvGrpSpPr>
      <p:grpSpPr>
        <a:xfrm>
          <a:off x="0" y="0"/>
          <a:ext cx="0" cy="0"/>
          <a:chOff x="0" y="0"/>
          <a:chExt cx="0" cy="0"/>
        </a:xfrm>
      </p:grpSpPr>
      <p:sp>
        <p:nvSpPr>
          <p:cNvPr id="1967" name="Google Shape;1967;p413"/>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68" name="Google Shape;1968;p413"/>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69" name="Google Shape;1969;p413"/>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970" name="Shape 1970"/>
        <p:cNvGrpSpPr/>
        <p:nvPr/>
      </p:nvGrpSpPr>
      <p:grpSpPr>
        <a:xfrm>
          <a:off x="0" y="0"/>
          <a:ext cx="0" cy="0"/>
          <a:chOff x="0" y="0"/>
          <a:chExt cx="0" cy="0"/>
        </a:xfrm>
      </p:grpSpPr>
      <p:sp>
        <p:nvSpPr>
          <p:cNvPr id="1971" name="Google Shape;1971;p414"/>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72" name="Google Shape;1972;p414"/>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973" name="Shape 1973"/>
        <p:cNvGrpSpPr/>
        <p:nvPr/>
      </p:nvGrpSpPr>
      <p:grpSpPr>
        <a:xfrm>
          <a:off x="0" y="0"/>
          <a:ext cx="0" cy="0"/>
          <a:chOff x="0" y="0"/>
          <a:chExt cx="0" cy="0"/>
        </a:xfrm>
      </p:grpSpPr>
      <p:sp>
        <p:nvSpPr>
          <p:cNvPr id="1974" name="Google Shape;1974;p415"/>
          <p:cNvSpPr/>
          <p:nvPr>
            <p:ph idx="2" type="pic"/>
          </p:nvPr>
        </p:nvSpPr>
        <p:spPr>
          <a:xfrm>
            <a:off x="4572000" y="91667"/>
            <a:ext cx="4495800" cy="5531700"/>
          </a:xfrm>
          <a:prstGeom prst="roundRect">
            <a:avLst>
              <a:gd fmla="val 16667" name="adj"/>
            </a:avLst>
          </a:prstGeom>
          <a:noFill/>
          <a:ln>
            <a:noFill/>
          </a:ln>
        </p:spPr>
      </p:sp>
      <p:sp>
        <p:nvSpPr>
          <p:cNvPr id="1975" name="Google Shape;1975;p415"/>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76" name="Google Shape;1976;p415"/>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77" name="Google Shape;1977;p415"/>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96" name="Shape 196"/>
        <p:cNvGrpSpPr/>
        <p:nvPr/>
      </p:nvGrpSpPr>
      <p:grpSpPr>
        <a:xfrm>
          <a:off x="0" y="0"/>
          <a:ext cx="0" cy="0"/>
          <a:chOff x="0" y="0"/>
          <a:chExt cx="0" cy="0"/>
        </a:xfrm>
      </p:grpSpPr>
      <p:sp>
        <p:nvSpPr>
          <p:cNvPr id="197" name="Google Shape;197;p42"/>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98" name="Google Shape;198;p42"/>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9" name="Google Shape;199;p4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00" name="Google Shape;200;p42"/>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201" name="Google Shape;201;p42"/>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202" name="Google Shape;202;p4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978" name="Shape 1978"/>
        <p:cNvGrpSpPr/>
        <p:nvPr/>
      </p:nvGrpSpPr>
      <p:grpSpPr>
        <a:xfrm>
          <a:off x="0" y="0"/>
          <a:ext cx="0" cy="0"/>
          <a:chOff x="0" y="0"/>
          <a:chExt cx="0" cy="0"/>
        </a:xfrm>
      </p:grpSpPr>
      <p:sp>
        <p:nvSpPr>
          <p:cNvPr id="1979" name="Google Shape;1979;p41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980" name="Google Shape;1980;p41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81" name="Google Shape;1981;p41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82" name="Google Shape;1982;p41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983" name="Shape 1983"/>
        <p:cNvGrpSpPr/>
        <p:nvPr/>
      </p:nvGrpSpPr>
      <p:grpSpPr>
        <a:xfrm>
          <a:off x="0" y="0"/>
          <a:ext cx="0" cy="0"/>
          <a:chOff x="0" y="0"/>
          <a:chExt cx="0" cy="0"/>
        </a:xfrm>
      </p:grpSpPr>
      <p:sp>
        <p:nvSpPr>
          <p:cNvPr id="1984" name="Google Shape;1984;p41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985" name="Google Shape;1985;p417"/>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986" name="Shape 1986"/>
        <p:cNvGrpSpPr/>
        <p:nvPr/>
      </p:nvGrpSpPr>
      <p:grpSpPr>
        <a:xfrm>
          <a:off x="0" y="0"/>
          <a:ext cx="0" cy="0"/>
          <a:chOff x="0" y="0"/>
          <a:chExt cx="0" cy="0"/>
        </a:xfrm>
      </p:grpSpPr>
      <p:sp>
        <p:nvSpPr>
          <p:cNvPr id="1987" name="Google Shape;1987;p41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988" name="Shape 1988"/>
        <p:cNvGrpSpPr/>
        <p:nvPr/>
      </p:nvGrpSpPr>
      <p:grpSpPr>
        <a:xfrm>
          <a:off x="0" y="0"/>
          <a:ext cx="0" cy="0"/>
          <a:chOff x="0" y="0"/>
          <a:chExt cx="0" cy="0"/>
        </a:xfrm>
      </p:grpSpPr>
      <p:sp>
        <p:nvSpPr>
          <p:cNvPr id="1989" name="Google Shape;1989;p419"/>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990" name="Google Shape;1990;p419"/>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991" name="Google Shape;1991;p41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992" name="Shape 1992"/>
        <p:cNvGrpSpPr/>
        <p:nvPr/>
      </p:nvGrpSpPr>
      <p:grpSpPr>
        <a:xfrm>
          <a:off x="0" y="0"/>
          <a:ext cx="0" cy="0"/>
          <a:chOff x="0" y="0"/>
          <a:chExt cx="0" cy="0"/>
        </a:xfrm>
      </p:grpSpPr>
      <p:sp>
        <p:nvSpPr>
          <p:cNvPr id="1993" name="Google Shape;1993;p420"/>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994" name="Google Shape;1994;p420"/>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995" name="Google Shape;1995;p420"/>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996" name="Google Shape;1996;p42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997" name="Shape 1997"/>
        <p:cNvGrpSpPr/>
        <p:nvPr/>
      </p:nvGrpSpPr>
      <p:grpSpPr>
        <a:xfrm>
          <a:off x="0" y="0"/>
          <a:ext cx="0" cy="0"/>
          <a:chOff x="0" y="0"/>
          <a:chExt cx="0" cy="0"/>
        </a:xfrm>
      </p:grpSpPr>
      <p:sp>
        <p:nvSpPr>
          <p:cNvPr id="1998" name="Google Shape;1998;p421"/>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999" name="Google Shape;1999;p421"/>
          <p:cNvSpPr/>
          <p:nvPr>
            <p:ph idx="2" type="pic"/>
          </p:nvPr>
        </p:nvSpPr>
        <p:spPr>
          <a:xfrm>
            <a:off x="0" y="0"/>
            <a:ext cx="9144000" cy="2814900"/>
          </a:xfrm>
          <a:prstGeom prst="roundRect">
            <a:avLst>
              <a:gd fmla="val 1254" name="adj"/>
            </a:avLst>
          </a:prstGeom>
          <a:noFill/>
          <a:ln>
            <a:noFill/>
          </a:ln>
        </p:spPr>
      </p:sp>
      <p:sp>
        <p:nvSpPr>
          <p:cNvPr id="2000" name="Google Shape;2000;p421"/>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01" name="Google Shape;2001;p421"/>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02" name="Google Shape;2002;p421"/>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2003" name="Shape 2003"/>
        <p:cNvGrpSpPr/>
        <p:nvPr/>
      </p:nvGrpSpPr>
      <p:grpSpPr>
        <a:xfrm>
          <a:off x="0" y="0"/>
          <a:ext cx="0" cy="0"/>
          <a:chOff x="0" y="0"/>
          <a:chExt cx="0" cy="0"/>
        </a:xfrm>
      </p:grpSpPr>
      <p:sp>
        <p:nvSpPr>
          <p:cNvPr id="2004" name="Google Shape;2004;p42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05" name="Google Shape;2005;p422"/>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006" name="Google Shape;2006;p422"/>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2007" name="Shape 2007"/>
        <p:cNvGrpSpPr/>
        <p:nvPr/>
      </p:nvGrpSpPr>
      <p:grpSpPr>
        <a:xfrm>
          <a:off x="0" y="0"/>
          <a:ext cx="0" cy="0"/>
          <a:chOff x="0" y="0"/>
          <a:chExt cx="0" cy="0"/>
        </a:xfrm>
      </p:grpSpPr>
      <p:sp>
        <p:nvSpPr>
          <p:cNvPr id="2008" name="Google Shape;2008;p423"/>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09" name="Google Shape;2009;p423"/>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2010" name="Shape 2010"/>
        <p:cNvGrpSpPr/>
        <p:nvPr/>
      </p:nvGrpSpPr>
      <p:grpSpPr>
        <a:xfrm>
          <a:off x="0" y="0"/>
          <a:ext cx="0" cy="0"/>
          <a:chOff x="0" y="0"/>
          <a:chExt cx="0" cy="0"/>
        </a:xfrm>
      </p:grpSpPr>
      <p:sp>
        <p:nvSpPr>
          <p:cNvPr id="2011" name="Google Shape;2011;p424"/>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12" name="Google Shape;2012;p42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13" name="Google Shape;2013;p42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14" name="Google Shape;2014;p42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2015" name="Shape 2015"/>
        <p:cNvGrpSpPr/>
        <p:nvPr/>
      </p:nvGrpSpPr>
      <p:grpSpPr>
        <a:xfrm>
          <a:off x="0" y="0"/>
          <a:ext cx="0" cy="0"/>
          <a:chOff x="0" y="0"/>
          <a:chExt cx="0" cy="0"/>
        </a:xfrm>
      </p:grpSpPr>
      <p:sp>
        <p:nvSpPr>
          <p:cNvPr id="2016" name="Google Shape;2016;p425"/>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17" name="Google Shape;2017;p425"/>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18" name="Google Shape;2018;p425"/>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019" name="Google Shape;2019;p425"/>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020" name="Google Shape;2020;p425"/>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021" name="Google Shape;2021;p425"/>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CUSTOM_2">
    <p:spTree>
      <p:nvGrpSpPr>
        <p:cNvPr id="203" name="Shape 203"/>
        <p:cNvGrpSpPr/>
        <p:nvPr/>
      </p:nvGrpSpPr>
      <p:grpSpPr>
        <a:xfrm>
          <a:off x="0" y="0"/>
          <a:ext cx="0" cy="0"/>
          <a:chOff x="0" y="0"/>
          <a:chExt cx="0" cy="0"/>
        </a:xfrm>
      </p:grpSpPr>
      <p:sp>
        <p:nvSpPr>
          <p:cNvPr id="204" name="Google Shape;204;p43"/>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05" name="Google Shape;205;p43"/>
          <p:cNvSpPr/>
          <p:nvPr>
            <p:ph idx="2" type="pic"/>
          </p:nvPr>
        </p:nvSpPr>
        <p:spPr>
          <a:xfrm>
            <a:off x="5011488" y="1069667"/>
            <a:ext cx="3218100" cy="3218100"/>
          </a:xfrm>
          <a:prstGeom prst="roundRect">
            <a:avLst>
              <a:gd fmla="val 1254" name="adj"/>
            </a:avLst>
          </a:prstGeom>
          <a:noFill/>
          <a:ln>
            <a:noFill/>
          </a:ln>
        </p:spPr>
      </p:sp>
      <p:sp>
        <p:nvSpPr>
          <p:cNvPr id="206" name="Google Shape;206;p43"/>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07" name="Google Shape;207;p4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sldGuideLst>
    </p:ext>
  </p:extLst>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2022" name="Shape 2022"/>
        <p:cNvGrpSpPr/>
        <p:nvPr/>
      </p:nvGrpSpPr>
      <p:grpSpPr>
        <a:xfrm>
          <a:off x="0" y="0"/>
          <a:ext cx="0" cy="0"/>
          <a:chOff x="0" y="0"/>
          <a:chExt cx="0" cy="0"/>
        </a:xfrm>
      </p:grpSpPr>
      <p:sp>
        <p:nvSpPr>
          <p:cNvPr id="2023" name="Google Shape;2023;p426"/>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24" name="Google Shape;2024;p426"/>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2025" name="Shape 2025"/>
        <p:cNvGrpSpPr/>
        <p:nvPr/>
      </p:nvGrpSpPr>
      <p:grpSpPr>
        <a:xfrm>
          <a:off x="0" y="0"/>
          <a:ext cx="0" cy="0"/>
          <a:chOff x="0" y="0"/>
          <a:chExt cx="0" cy="0"/>
        </a:xfrm>
      </p:grpSpPr>
      <p:sp>
        <p:nvSpPr>
          <p:cNvPr id="2026" name="Google Shape;2026;p42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2027" name="Shape 2027"/>
        <p:cNvGrpSpPr/>
        <p:nvPr/>
      </p:nvGrpSpPr>
      <p:grpSpPr>
        <a:xfrm>
          <a:off x="0" y="0"/>
          <a:ext cx="0" cy="0"/>
          <a:chOff x="0" y="0"/>
          <a:chExt cx="0" cy="0"/>
        </a:xfrm>
      </p:grpSpPr>
      <p:sp>
        <p:nvSpPr>
          <p:cNvPr id="2028" name="Google Shape;2028;p42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2029" name="Shape 2029"/>
        <p:cNvGrpSpPr/>
        <p:nvPr/>
      </p:nvGrpSpPr>
      <p:grpSpPr>
        <a:xfrm>
          <a:off x="0" y="0"/>
          <a:ext cx="0" cy="0"/>
          <a:chOff x="0" y="0"/>
          <a:chExt cx="0" cy="0"/>
        </a:xfrm>
      </p:grpSpPr>
      <p:sp>
        <p:nvSpPr>
          <p:cNvPr id="2030" name="Google Shape;2030;p429"/>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31" name="Google Shape;2031;p42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32" name="Google Shape;2032;p429"/>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33" name="Google Shape;2033;p429"/>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2034" name="Shape 2034"/>
        <p:cNvGrpSpPr/>
        <p:nvPr/>
      </p:nvGrpSpPr>
      <p:grpSpPr>
        <a:xfrm>
          <a:off x="0" y="0"/>
          <a:ext cx="0" cy="0"/>
          <a:chOff x="0" y="0"/>
          <a:chExt cx="0" cy="0"/>
        </a:xfrm>
      </p:grpSpPr>
      <p:sp>
        <p:nvSpPr>
          <p:cNvPr id="2035" name="Google Shape;2035;p430"/>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36" name="Google Shape;2036;p430"/>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37" name="Google Shape;2037;p430"/>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38" name="Google Shape;2038;p430"/>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039" name="Shape 2039"/>
        <p:cNvGrpSpPr/>
        <p:nvPr/>
      </p:nvGrpSpPr>
      <p:grpSpPr>
        <a:xfrm>
          <a:off x="0" y="0"/>
          <a:ext cx="0" cy="0"/>
          <a:chOff x="0" y="0"/>
          <a:chExt cx="0" cy="0"/>
        </a:xfrm>
      </p:grpSpPr>
      <p:sp>
        <p:nvSpPr>
          <p:cNvPr id="2040" name="Google Shape;2040;p43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41" name="Google Shape;2041;p431"/>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042" name="Google Shape;2042;p431"/>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2043" name="Shape 2043"/>
        <p:cNvGrpSpPr/>
        <p:nvPr/>
      </p:nvGrpSpPr>
      <p:grpSpPr>
        <a:xfrm>
          <a:off x="0" y="0"/>
          <a:ext cx="0" cy="0"/>
          <a:chOff x="0" y="0"/>
          <a:chExt cx="0" cy="0"/>
        </a:xfrm>
      </p:grpSpPr>
      <p:sp>
        <p:nvSpPr>
          <p:cNvPr id="2044" name="Google Shape;2044;p432"/>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45" name="Google Shape;2045;p432"/>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2046" name="Shape 2046"/>
        <p:cNvGrpSpPr/>
        <p:nvPr/>
      </p:nvGrpSpPr>
      <p:grpSpPr>
        <a:xfrm>
          <a:off x="0" y="0"/>
          <a:ext cx="0" cy="0"/>
          <a:chOff x="0" y="0"/>
          <a:chExt cx="0" cy="0"/>
        </a:xfrm>
      </p:grpSpPr>
      <p:sp>
        <p:nvSpPr>
          <p:cNvPr id="2047" name="Google Shape;2047;p43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2">
  <p:cSld name="TITLE_1_2">
    <p:spTree>
      <p:nvGrpSpPr>
        <p:cNvPr id="2048" name="Shape 2048"/>
        <p:cNvGrpSpPr/>
        <p:nvPr/>
      </p:nvGrpSpPr>
      <p:grpSpPr>
        <a:xfrm>
          <a:off x="0" y="0"/>
          <a:ext cx="0" cy="0"/>
          <a:chOff x="0" y="0"/>
          <a:chExt cx="0" cy="0"/>
        </a:xfrm>
      </p:grpSpPr>
      <p:pic>
        <p:nvPicPr>
          <p:cNvPr id="2049" name="Google Shape;2049;p434" title="Mesh Holographic Gradients - Dark Gradient 22.png"/>
          <p:cNvPicPr preferRelativeResize="0"/>
          <p:nvPr/>
        </p:nvPicPr>
        <p:blipFill rotWithShape="1">
          <a:blip r:embed="rId2">
            <a:alphaModFix/>
          </a:blip>
          <a:srcRect b="0" l="0" r="0" t="0"/>
          <a:stretch/>
        </p:blipFill>
        <p:spPr>
          <a:xfrm rot="10800000">
            <a:off x="0" y="571500"/>
            <a:ext cx="9144003" cy="5143499"/>
          </a:xfrm>
          <a:prstGeom prst="rect">
            <a:avLst/>
          </a:prstGeom>
          <a:noFill/>
          <a:ln>
            <a:noFill/>
          </a:ln>
        </p:spPr>
      </p:pic>
      <p:pic>
        <p:nvPicPr>
          <p:cNvPr id="2050" name="Google Shape;2050;p434"/>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2051" name="Google Shape;2051;p434"/>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052" name="Google Shape;2052;p434"/>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_1">
    <p:spTree>
      <p:nvGrpSpPr>
        <p:cNvPr id="2053" name="Shape 2053"/>
        <p:cNvGrpSpPr/>
        <p:nvPr/>
      </p:nvGrpSpPr>
      <p:grpSpPr>
        <a:xfrm>
          <a:off x="0" y="0"/>
          <a:ext cx="0" cy="0"/>
          <a:chOff x="0" y="0"/>
          <a:chExt cx="0" cy="0"/>
        </a:xfrm>
      </p:grpSpPr>
      <p:sp>
        <p:nvSpPr>
          <p:cNvPr id="2054" name="Google Shape;2054;p435"/>
          <p:cNvSpPr txBox="1"/>
          <p:nvPr>
            <p:ph type="title"/>
          </p:nvPr>
        </p:nvSpPr>
        <p:spPr>
          <a:xfrm>
            <a:off x="571500" y="889000"/>
            <a:ext cx="40005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055" name="Google Shape;2055;p435"/>
          <p:cNvSpPr txBox="1"/>
          <p:nvPr>
            <p:ph idx="1" type="body"/>
          </p:nvPr>
        </p:nvSpPr>
        <p:spPr>
          <a:xfrm>
            <a:off x="571500" y="1905000"/>
            <a:ext cx="40005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056" name="Google Shape;2056;p43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208" name="Shape 208"/>
        <p:cNvGrpSpPr/>
        <p:nvPr/>
      </p:nvGrpSpPr>
      <p:grpSpPr>
        <a:xfrm>
          <a:off x="0" y="0"/>
          <a:ext cx="0" cy="0"/>
          <a:chOff x="0" y="0"/>
          <a:chExt cx="0" cy="0"/>
        </a:xfrm>
      </p:grpSpPr>
      <p:sp>
        <p:nvSpPr>
          <p:cNvPr id="209" name="Google Shape;209;p44"/>
          <p:cNvSpPr txBox="1"/>
          <p:nvPr>
            <p:ph type="title"/>
          </p:nvPr>
        </p:nvSpPr>
        <p:spPr>
          <a:xfrm>
            <a:off x="571500" y="889002"/>
            <a:ext cx="4000500" cy="6339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10" name="Google Shape;210;p4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 + Subtitle_3">
    <p:spTree>
      <p:nvGrpSpPr>
        <p:cNvPr id="2057" name="Shape 2057"/>
        <p:cNvGrpSpPr/>
        <p:nvPr/>
      </p:nvGrpSpPr>
      <p:grpSpPr>
        <a:xfrm>
          <a:off x="0" y="0"/>
          <a:ext cx="0" cy="0"/>
          <a:chOff x="0" y="0"/>
          <a:chExt cx="0" cy="0"/>
        </a:xfrm>
      </p:grpSpPr>
      <p:sp>
        <p:nvSpPr>
          <p:cNvPr id="2058" name="Google Shape;2058;p43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59" name="Google Shape;2059;p436"/>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060" name="Shape 2060"/>
        <p:cNvGrpSpPr/>
        <p:nvPr/>
      </p:nvGrpSpPr>
      <p:grpSpPr>
        <a:xfrm>
          <a:off x="0" y="0"/>
          <a:ext cx="0" cy="0"/>
          <a:chOff x="0" y="0"/>
          <a:chExt cx="0" cy="0"/>
        </a:xfrm>
      </p:grpSpPr>
      <p:sp>
        <p:nvSpPr>
          <p:cNvPr id="2061" name="Google Shape;2061;p43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62" name="Google Shape;2062;p437"/>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2063" name="Shape 2063"/>
        <p:cNvGrpSpPr/>
        <p:nvPr/>
      </p:nvGrpSpPr>
      <p:grpSpPr>
        <a:xfrm>
          <a:off x="0" y="0"/>
          <a:ext cx="0" cy="0"/>
          <a:chOff x="0" y="0"/>
          <a:chExt cx="0" cy="0"/>
        </a:xfrm>
      </p:grpSpPr>
      <p:sp>
        <p:nvSpPr>
          <p:cNvPr id="2064" name="Google Shape;2064;p438"/>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065" name="Google Shape;2065;p438"/>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066" name="Google Shape;2066;p438"/>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067" name="Google Shape;2067;p438"/>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068" name="Google Shape;2068;p438"/>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2069" name="Shape 2069"/>
        <p:cNvGrpSpPr/>
        <p:nvPr/>
      </p:nvGrpSpPr>
      <p:grpSpPr>
        <a:xfrm>
          <a:off x="0" y="0"/>
          <a:ext cx="0" cy="0"/>
          <a:chOff x="0" y="0"/>
          <a:chExt cx="0" cy="0"/>
        </a:xfrm>
      </p:grpSpPr>
      <p:sp>
        <p:nvSpPr>
          <p:cNvPr id="2070" name="Google Shape;2070;p43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2071" name="Shape 2071"/>
        <p:cNvGrpSpPr/>
        <p:nvPr/>
      </p:nvGrpSpPr>
      <p:grpSpPr>
        <a:xfrm>
          <a:off x="0" y="0"/>
          <a:ext cx="0" cy="0"/>
          <a:chOff x="0" y="0"/>
          <a:chExt cx="0" cy="0"/>
        </a:xfrm>
      </p:grpSpPr>
      <p:sp>
        <p:nvSpPr>
          <p:cNvPr id="2072" name="Google Shape;2072;p44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2073" name="Shape 2073"/>
        <p:cNvGrpSpPr/>
        <p:nvPr/>
      </p:nvGrpSpPr>
      <p:grpSpPr>
        <a:xfrm>
          <a:off x="0" y="0"/>
          <a:ext cx="0" cy="0"/>
          <a:chOff x="0" y="0"/>
          <a:chExt cx="0" cy="0"/>
        </a:xfrm>
      </p:grpSpPr>
      <p:sp>
        <p:nvSpPr>
          <p:cNvPr id="2074" name="Google Shape;2074;p441"/>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75" name="Google Shape;2075;p441"/>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2076" name="Shape 2076"/>
        <p:cNvGrpSpPr/>
        <p:nvPr/>
      </p:nvGrpSpPr>
      <p:grpSpPr>
        <a:xfrm>
          <a:off x="0" y="0"/>
          <a:ext cx="0" cy="0"/>
          <a:chOff x="0" y="0"/>
          <a:chExt cx="0" cy="0"/>
        </a:xfrm>
      </p:grpSpPr>
      <p:sp>
        <p:nvSpPr>
          <p:cNvPr id="2077" name="Google Shape;2077;p44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1">
  <p:cSld name="Cover without logo 2_1_1_1">
    <p:bg>
      <p:bgPr>
        <a:solidFill>
          <a:srgbClr val="07182C"/>
        </a:solidFill>
      </p:bgPr>
    </p:bg>
    <p:spTree>
      <p:nvGrpSpPr>
        <p:cNvPr id="2078" name="Shape 2078"/>
        <p:cNvGrpSpPr/>
        <p:nvPr/>
      </p:nvGrpSpPr>
      <p:grpSpPr>
        <a:xfrm>
          <a:off x="0" y="0"/>
          <a:ext cx="0" cy="0"/>
          <a:chOff x="0" y="0"/>
          <a:chExt cx="0" cy="0"/>
        </a:xfrm>
      </p:grpSpPr>
      <p:pic>
        <p:nvPicPr>
          <p:cNvPr id="2079" name="Google Shape;2079;p443"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2080" name="Google Shape;2080;p443"/>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2081" name="Google Shape;2081;p443"/>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082" name="Google Shape;2082;p443"/>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083" name="Google Shape;2083;p443"/>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2084" name="Google Shape;2084;p443"/>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8" name="Shape 2088"/>
        <p:cNvGrpSpPr/>
        <p:nvPr/>
      </p:nvGrpSpPr>
      <p:grpSpPr>
        <a:xfrm>
          <a:off x="0" y="0"/>
          <a:ext cx="0" cy="0"/>
          <a:chOff x="0" y="0"/>
          <a:chExt cx="0" cy="0"/>
        </a:xfrm>
      </p:grpSpPr>
      <p:pic>
        <p:nvPicPr>
          <p:cNvPr id="2089" name="Google Shape;2089;p445" title="Mesh Holographic Gradients - Dark Gradient 22.png"/>
          <p:cNvPicPr preferRelativeResize="0"/>
          <p:nvPr/>
        </p:nvPicPr>
        <p:blipFill rotWithShape="1">
          <a:blip r:embed="rId2">
            <a:alphaModFix/>
          </a:blip>
          <a:srcRect b="0" l="0" r="9999" t="0"/>
          <a:stretch/>
        </p:blipFill>
        <p:spPr>
          <a:xfrm>
            <a:off x="0" y="0"/>
            <a:ext cx="9143997" cy="5143501"/>
          </a:xfrm>
          <a:prstGeom prst="rect">
            <a:avLst/>
          </a:prstGeom>
          <a:noFill/>
          <a:ln>
            <a:noFill/>
          </a:ln>
        </p:spPr>
      </p:pic>
      <p:pic>
        <p:nvPicPr>
          <p:cNvPr id="2090" name="Google Shape;2090;p445"/>
          <p:cNvPicPr preferRelativeResize="0"/>
          <p:nvPr/>
        </p:nvPicPr>
        <p:blipFill rotWithShape="1">
          <a:blip r:embed="rId3">
            <a:alphaModFix/>
          </a:blip>
          <a:srcRect b="0" l="0" r="0" t="0"/>
          <a:stretch/>
        </p:blipFill>
        <p:spPr>
          <a:xfrm>
            <a:off x="457200" y="457209"/>
            <a:ext cx="284772" cy="351540"/>
          </a:xfrm>
          <a:prstGeom prst="rect">
            <a:avLst/>
          </a:prstGeom>
          <a:noFill/>
          <a:ln>
            <a:noFill/>
          </a:ln>
        </p:spPr>
      </p:pic>
      <p:sp>
        <p:nvSpPr>
          <p:cNvPr id="2091" name="Google Shape;2091;p445"/>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092" name="Google Shape;2092;p445"/>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2093" name="Google Shape;2093;p445"/>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094" name="Google Shape;2094;p445"/>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2095" name="Shape 2095"/>
        <p:cNvGrpSpPr/>
        <p:nvPr/>
      </p:nvGrpSpPr>
      <p:grpSpPr>
        <a:xfrm>
          <a:off x="0" y="0"/>
          <a:ext cx="0" cy="0"/>
          <a:chOff x="0" y="0"/>
          <a:chExt cx="0" cy="0"/>
        </a:xfrm>
      </p:grpSpPr>
      <p:pic>
        <p:nvPicPr>
          <p:cNvPr id="2096" name="Google Shape;2096;p446" title="Mesh Holographic Gradients - Dark Gradient 22.png"/>
          <p:cNvPicPr preferRelativeResize="0"/>
          <p:nvPr/>
        </p:nvPicPr>
        <p:blipFill rotWithShape="1">
          <a:blip r:embed="rId2">
            <a:alphaModFix/>
          </a:blip>
          <a:srcRect b="0" l="0" r="9999" t="0"/>
          <a:stretch/>
        </p:blipFill>
        <p:spPr>
          <a:xfrm flipH="1" rot="10800000">
            <a:off x="0" y="571501"/>
            <a:ext cx="9144003" cy="5143499"/>
          </a:xfrm>
          <a:prstGeom prst="rect">
            <a:avLst/>
          </a:prstGeom>
          <a:noFill/>
          <a:ln>
            <a:noFill/>
          </a:ln>
        </p:spPr>
      </p:pic>
      <p:pic>
        <p:nvPicPr>
          <p:cNvPr id="2097" name="Google Shape;2097;p446"/>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2098" name="Google Shape;2098;p446"/>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099" name="Google Shape;2099;p446"/>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211" name="Shape 211"/>
        <p:cNvGrpSpPr/>
        <p:nvPr/>
      </p:nvGrpSpPr>
      <p:grpSpPr>
        <a:xfrm>
          <a:off x="0" y="0"/>
          <a:ext cx="0" cy="0"/>
          <a:chOff x="0" y="0"/>
          <a:chExt cx="0" cy="0"/>
        </a:xfrm>
      </p:grpSpPr>
      <p:sp>
        <p:nvSpPr>
          <p:cNvPr id="212" name="Google Shape;212;p45"/>
          <p:cNvSpPr txBox="1"/>
          <p:nvPr>
            <p:ph type="title"/>
          </p:nvPr>
        </p:nvSpPr>
        <p:spPr>
          <a:xfrm>
            <a:off x="607200" y="1140611"/>
            <a:ext cx="3936000" cy="596400"/>
          </a:xfrm>
          <a:prstGeom prst="rect">
            <a:avLst/>
          </a:prstGeom>
        </p:spPr>
        <p:txBody>
          <a:bodyPr anchorCtr="0" anchor="ctr" bIns="0" lIns="0" spcFirstLastPara="1" rIns="0" wrap="square" tIns="0">
            <a:norm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2800"/>
              <a:buAutoNum type="alphaLcPeriod"/>
              <a:defRPr/>
            </a:lvl2pPr>
            <a:lvl3pPr lvl="2">
              <a:spcBef>
                <a:spcPts val="0"/>
              </a:spcBef>
              <a:spcAft>
                <a:spcPts val="0"/>
              </a:spcAft>
              <a:buSzPts val="2800"/>
              <a:buAutoNum type="romanLcPeriod"/>
              <a:defRPr/>
            </a:lvl3pPr>
            <a:lvl4pPr lvl="3">
              <a:spcBef>
                <a:spcPts val="0"/>
              </a:spcBef>
              <a:spcAft>
                <a:spcPts val="0"/>
              </a:spcAft>
              <a:buSzPts val="2800"/>
              <a:buAutoNum type="arabicPeriod"/>
              <a:defRPr/>
            </a:lvl4pPr>
            <a:lvl5pPr lvl="4">
              <a:spcBef>
                <a:spcPts val="0"/>
              </a:spcBef>
              <a:spcAft>
                <a:spcPts val="0"/>
              </a:spcAft>
              <a:buSzPts val="2800"/>
              <a:buAutoNum type="alphaLcPeriod"/>
              <a:defRPr/>
            </a:lvl5pPr>
            <a:lvl6pPr lvl="5">
              <a:spcBef>
                <a:spcPts val="0"/>
              </a:spcBef>
              <a:spcAft>
                <a:spcPts val="0"/>
              </a:spcAft>
              <a:buSzPts val="2800"/>
              <a:buAutoNum type="romanLcPeriod"/>
              <a:defRPr/>
            </a:lvl6pPr>
            <a:lvl7pPr lvl="6">
              <a:spcBef>
                <a:spcPts val="0"/>
              </a:spcBef>
              <a:spcAft>
                <a:spcPts val="0"/>
              </a:spcAft>
              <a:buSzPts val="2800"/>
              <a:buAutoNum type="arabicPeriod"/>
              <a:defRPr/>
            </a:lvl7pPr>
            <a:lvl8pPr lvl="7">
              <a:spcBef>
                <a:spcPts val="0"/>
              </a:spcBef>
              <a:spcAft>
                <a:spcPts val="0"/>
              </a:spcAft>
              <a:buSzPts val="2800"/>
              <a:buAutoNum type="alphaLcPeriod"/>
              <a:defRPr/>
            </a:lvl8pPr>
            <a:lvl9pPr lvl="8">
              <a:spcBef>
                <a:spcPts val="0"/>
              </a:spcBef>
              <a:spcAft>
                <a:spcPts val="0"/>
              </a:spcAft>
              <a:buSzPts val="2800"/>
              <a:buAutoNum type="romanLcPeriod"/>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100" name="Shape 2100"/>
        <p:cNvGrpSpPr/>
        <p:nvPr/>
      </p:nvGrpSpPr>
      <p:grpSpPr>
        <a:xfrm>
          <a:off x="0" y="0"/>
          <a:ext cx="0" cy="0"/>
          <a:chOff x="0" y="0"/>
          <a:chExt cx="0" cy="0"/>
        </a:xfrm>
      </p:grpSpPr>
      <p:pic>
        <p:nvPicPr>
          <p:cNvPr id="2101" name="Google Shape;2101;p447" title="Mesh Holographic Gradients - Dark Gradient 22.png"/>
          <p:cNvPicPr preferRelativeResize="0"/>
          <p:nvPr/>
        </p:nvPicPr>
        <p:blipFill rotWithShape="1">
          <a:blip r:embed="rId2">
            <a:alphaModFix/>
          </a:blip>
          <a:srcRect b="0" l="0" r="9999" t="0"/>
          <a:stretch/>
        </p:blipFill>
        <p:spPr>
          <a:xfrm>
            <a:off x="0" y="0"/>
            <a:ext cx="9144003" cy="5143501"/>
          </a:xfrm>
          <a:prstGeom prst="rect">
            <a:avLst/>
          </a:prstGeom>
          <a:noFill/>
          <a:ln>
            <a:noFill/>
          </a:ln>
        </p:spPr>
      </p:pic>
      <p:sp>
        <p:nvSpPr>
          <p:cNvPr id="2102" name="Google Shape;2102;p447"/>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103" name="Shape 2103"/>
        <p:cNvGrpSpPr/>
        <p:nvPr/>
      </p:nvGrpSpPr>
      <p:grpSpPr>
        <a:xfrm>
          <a:off x="0" y="0"/>
          <a:ext cx="0" cy="0"/>
          <a:chOff x="0" y="0"/>
          <a:chExt cx="0" cy="0"/>
        </a:xfrm>
      </p:grpSpPr>
      <p:grpSp>
        <p:nvGrpSpPr>
          <p:cNvPr id="2104" name="Google Shape;2104;p448"/>
          <p:cNvGrpSpPr/>
          <p:nvPr/>
        </p:nvGrpSpPr>
        <p:grpSpPr>
          <a:xfrm>
            <a:off x="0" y="0"/>
            <a:ext cx="9143998" cy="5714776"/>
            <a:chOff x="0" y="-2"/>
            <a:chExt cx="10973237" cy="6858005"/>
          </a:xfrm>
        </p:grpSpPr>
        <p:pic>
          <p:nvPicPr>
            <p:cNvPr id="2105" name="Google Shape;2105;p448"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2106" name="Google Shape;2106;p448"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2107" name="Google Shape;2107;p448"/>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108" name="Google Shape;2108;p448"/>
          <p:cNvPicPr preferRelativeResize="0"/>
          <p:nvPr/>
        </p:nvPicPr>
        <p:blipFill rotWithShape="1">
          <a:blip r:embed="rId4">
            <a:alphaModFix/>
          </a:blip>
          <a:srcRect b="0" l="0" r="0" t="0"/>
          <a:stretch/>
        </p:blipFill>
        <p:spPr>
          <a:xfrm>
            <a:off x="1367087" y="2986403"/>
            <a:ext cx="249306" cy="249278"/>
          </a:xfrm>
          <a:prstGeom prst="rect">
            <a:avLst/>
          </a:prstGeom>
          <a:noFill/>
          <a:ln>
            <a:noFill/>
          </a:ln>
        </p:spPr>
      </p:pic>
      <p:sp>
        <p:nvSpPr>
          <p:cNvPr id="2109" name="Google Shape;2109;p448"/>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10" name="Shape 2110"/>
        <p:cNvGrpSpPr/>
        <p:nvPr/>
      </p:nvGrpSpPr>
      <p:grpSpPr>
        <a:xfrm>
          <a:off x="0" y="0"/>
          <a:ext cx="0" cy="0"/>
          <a:chOff x="0" y="0"/>
          <a:chExt cx="0" cy="0"/>
        </a:xfrm>
      </p:grpSpPr>
      <p:sp>
        <p:nvSpPr>
          <p:cNvPr id="2111" name="Google Shape;2111;p449"/>
          <p:cNvSpPr txBox="1"/>
          <p:nvPr>
            <p:ph idx="1" type="body"/>
          </p:nvPr>
        </p:nvSpPr>
        <p:spPr>
          <a:xfrm>
            <a:off x="457200" y="1524425"/>
            <a:ext cx="36501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2112" name="Google Shape;2112;p449"/>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2113" name="Shape 2113"/>
        <p:cNvGrpSpPr/>
        <p:nvPr/>
      </p:nvGrpSpPr>
      <p:grpSpPr>
        <a:xfrm>
          <a:off x="0" y="0"/>
          <a:ext cx="0" cy="0"/>
          <a:chOff x="0" y="0"/>
          <a:chExt cx="0" cy="0"/>
        </a:xfrm>
      </p:grpSpPr>
      <p:sp>
        <p:nvSpPr>
          <p:cNvPr id="2114" name="Google Shape;2114;p450"/>
          <p:cNvSpPr txBox="1"/>
          <p:nvPr>
            <p:ph idx="1" type="body"/>
          </p:nvPr>
        </p:nvSpPr>
        <p:spPr>
          <a:xfrm>
            <a:off x="4572000" y="1524425"/>
            <a:ext cx="3650100" cy="3733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15" name="Google Shape;2115;p450"/>
          <p:cNvSpPr txBox="1"/>
          <p:nvPr>
            <p:ph idx="2" type="body"/>
          </p:nvPr>
        </p:nvSpPr>
        <p:spPr>
          <a:xfrm>
            <a:off x="457200" y="1524425"/>
            <a:ext cx="36501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2116" name="Google Shape;2116;p45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7" name="Shape 2117"/>
        <p:cNvGrpSpPr/>
        <p:nvPr/>
      </p:nvGrpSpPr>
      <p:grpSpPr>
        <a:xfrm>
          <a:off x="0" y="0"/>
          <a:ext cx="0" cy="0"/>
          <a:chOff x="0" y="0"/>
          <a:chExt cx="0" cy="0"/>
        </a:xfrm>
      </p:grpSpPr>
      <p:sp>
        <p:nvSpPr>
          <p:cNvPr id="2118" name="Google Shape;2118;p451"/>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2119" name="Shape 2119"/>
        <p:cNvGrpSpPr/>
        <p:nvPr/>
      </p:nvGrpSpPr>
      <p:grpSpPr>
        <a:xfrm>
          <a:off x="0" y="0"/>
          <a:ext cx="0" cy="0"/>
          <a:chOff x="0" y="0"/>
          <a:chExt cx="0" cy="0"/>
        </a:xfrm>
      </p:grpSpPr>
      <p:sp>
        <p:nvSpPr>
          <p:cNvPr id="2120" name="Google Shape;2120;p45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121" name="Google Shape;2121;p452"/>
          <p:cNvSpPr txBox="1"/>
          <p:nvPr>
            <p:ph idx="1" type="body"/>
          </p:nvPr>
        </p:nvSpPr>
        <p:spPr>
          <a:xfrm>
            <a:off x="457200" y="1524425"/>
            <a:ext cx="32046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122" name="Shape 2122"/>
        <p:cNvGrpSpPr/>
        <p:nvPr/>
      </p:nvGrpSpPr>
      <p:grpSpPr>
        <a:xfrm>
          <a:off x="0" y="0"/>
          <a:ext cx="0" cy="0"/>
          <a:chOff x="0" y="0"/>
          <a:chExt cx="0" cy="0"/>
        </a:xfrm>
      </p:grpSpPr>
      <p:sp>
        <p:nvSpPr>
          <p:cNvPr id="2123" name="Google Shape;2123;p453"/>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2124" name="Shape 2124"/>
        <p:cNvGrpSpPr/>
        <p:nvPr/>
      </p:nvGrpSpPr>
      <p:grpSpPr>
        <a:xfrm>
          <a:off x="0" y="0"/>
          <a:ext cx="0" cy="0"/>
          <a:chOff x="0" y="0"/>
          <a:chExt cx="0" cy="0"/>
        </a:xfrm>
      </p:grpSpPr>
      <p:sp>
        <p:nvSpPr>
          <p:cNvPr id="2125" name="Google Shape;2125;p454"/>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54"/>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2127" name="Google Shape;2127;p454"/>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2128" name="Google Shape;2128;p454"/>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9" name="Shape 2129"/>
        <p:cNvGrpSpPr/>
        <p:nvPr/>
      </p:nvGrpSpPr>
      <p:grpSpPr>
        <a:xfrm>
          <a:off x="0" y="0"/>
          <a:ext cx="0" cy="0"/>
          <a:chOff x="0" y="0"/>
          <a:chExt cx="0" cy="0"/>
        </a:xfrm>
      </p:grpSpPr>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2130" name="Shape 2130"/>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13" name="Shape 213"/>
        <p:cNvGrpSpPr/>
        <p:nvPr/>
      </p:nvGrpSpPr>
      <p:grpSpPr>
        <a:xfrm>
          <a:off x="0" y="0"/>
          <a:ext cx="0" cy="0"/>
          <a:chOff x="0" y="0"/>
          <a:chExt cx="0" cy="0"/>
        </a:xfrm>
      </p:grpSpPr>
      <p:sp>
        <p:nvSpPr>
          <p:cNvPr id="214" name="Google Shape;214;p4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15" name="Google Shape;215;p46"/>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2131" name="Shape 2131"/>
        <p:cNvGrpSpPr/>
        <p:nvPr/>
      </p:nvGrpSpPr>
      <p:grpSpPr>
        <a:xfrm>
          <a:off x="0" y="0"/>
          <a:ext cx="0" cy="0"/>
          <a:chOff x="0" y="0"/>
          <a:chExt cx="0" cy="0"/>
        </a:xfrm>
      </p:grpSpPr>
      <p:sp>
        <p:nvSpPr>
          <p:cNvPr id="2132" name="Google Shape;2132;p457"/>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133" name="Google Shape;2133;p45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34" name="Google Shape;2134;p457"/>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35" name="Google Shape;2135;p457"/>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2136" name="Shape 2136"/>
        <p:cNvGrpSpPr/>
        <p:nvPr/>
      </p:nvGrpSpPr>
      <p:grpSpPr>
        <a:xfrm>
          <a:off x="0" y="0"/>
          <a:ext cx="0" cy="0"/>
          <a:chOff x="0" y="0"/>
          <a:chExt cx="0" cy="0"/>
        </a:xfrm>
      </p:grpSpPr>
      <p:sp>
        <p:nvSpPr>
          <p:cNvPr id="2137" name="Google Shape;2137;p458"/>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138" name="Google Shape;2138;p458"/>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39" name="Google Shape;2139;p458"/>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40" name="Google Shape;2140;p458"/>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41" name="Google Shape;2141;p458"/>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2142" name="Shape 2142"/>
        <p:cNvGrpSpPr/>
        <p:nvPr/>
      </p:nvGrpSpPr>
      <p:grpSpPr>
        <a:xfrm>
          <a:off x="0" y="0"/>
          <a:ext cx="0" cy="0"/>
          <a:chOff x="0" y="0"/>
          <a:chExt cx="0" cy="0"/>
        </a:xfrm>
      </p:grpSpPr>
      <p:sp>
        <p:nvSpPr>
          <p:cNvPr id="2143" name="Google Shape;2143;p459"/>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144" name="Google Shape;2144;p459"/>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2145" name="Shape 2145"/>
        <p:cNvGrpSpPr/>
        <p:nvPr/>
      </p:nvGrpSpPr>
      <p:grpSpPr>
        <a:xfrm>
          <a:off x="0" y="0"/>
          <a:ext cx="0" cy="0"/>
          <a:chOff x="0" y="0"/>
          <a:chExt cx="0" cy="0"/>
        </a:xfrm>
      </p:grpSpPr>
      <p:sp>
        <p:nvSpPr>
          <p:cNvPr id="2146" name="Google Shape;2146;p460"/>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47" name="Google Shape;2147;p460"/>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2148" name="Shape 2148"/>
        <p:cNvGrpSpPr/>
        <p:nvPr/>
      </p:nvGrpSpPr>
      <p:grpSpPr>
        <a:xfrm>
          <a:off x="0" y="0"/>
          <a:ext cx="0" cy="0"/>
          <a:chOff x="0" y="0"/>
          <a:chExt cx="0" cy="0"/>
        </a:xfrm>
      </p:grpSpPr>
      <p:sp>
        <p:nvSpPr>
          <p:cNvPr id="2149" name="Google Shape;2149;p461"/>
          <p:cNvSpPr/>
          <p:nvPr>
            <p:ph idx="2" type="pic"/>
          </p:nvPr>
        </p:nvSpPr>
        <p:spPr>
          <a:xfrm>
            <a:off x="76200" y="91667"/>
            <a:ext cx="4495800" cy="5531700"/>
          </a:xfrm>
          <a:prstGeom prst="roundRect">
            <a:avLst>
              <a:gd fmla="val 16667" name="adj"/>
            </a:avLst>
          </a:prstGeom>
          <a:noFill/>
          <a:ln>
            <a:noFill/>
          </a:ln>
        </p:spPr>
      </p:sp>
      <p:sp>
        <p:nvSpPr>
          <p:cNvPr id="2150" name="Google Shape;2150;p461"/>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51" name="Google Shape;2151;p461"/>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52" name="Google Shape;2152;p461"/>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2153" name="Shape 2153"/>
        <p:cNvGrpSpPr/>
        <p:nvPr/>
      </p:nvGrpSpPr>
      <p:grpSpPr>
        <a:xfrm>
          <a:off x="0" y="0"/>
          <a:ext cx="0" cy="0"/>
          <a:chOff x="0" y="0"/>
          <a:chExt cx="0" cy="0"/>
        </a:xfrm>
      </p:grpSpPr>
      <p:sp>
        <p:nvSpPr>
          <p:cNvPr id="2154" name="Google Shape;2154;p462"/>
          <p:cNvSpPr/>
          <p:nvPr>
            <p:ph idx="2" type="pic"/>
          </p:nvPr>
        </p:nvSpPr>
        <p:spPr>
          <a:xfrm>
            <a:off x="4572000" y="91667"/>
            <a:ext cx="4495800" cy="5531700"/>
          </a:xfrm>
          <a:prstGeom prst="roundRect">
            <a:avLst>
              <a:gd fmla="val 16667" name="adj"/>
            </a:avLst>
          </a:prstGeom>
          <a:noFill/>
          <a:ln>
            <a:noFill/>
          </a:ln>
        </p:spPr>
      </p:sp>
      <p:sp>
        <p:nvSpPr>
          <p:cNvPr id="2155" name="Google Shape;2155;p462"/>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56" name="Google Shape;2156;p462"/>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57" name="Google Shape;2157;p462"/>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2158" name="Shape 2158"/>
        <p:cNvGrpSpPr/>
        <p:nvPr/>
      </p:nvGrpSpPr>
      <p:grpSpPr>
        <a:xfrm>
          <a:off x="0" y="0"/>
          <a:ext cx="0" cy="0"/>
          <a:chOff x="0" y="0"/>
          <a:chExt cx="0" cy="0"/>
        </a:xfrm>
      </p:grpSpPr>
      <p:sp>
        <p:nvSpPr>
          <p:cNvPr id="2159" name="Google Shape;2159;p463"/>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60" name="Google Shape;2160;p463"/>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61" name="Google Shape;2161;p463"/>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2162" name="Shape 2162"/>
        <p:cNvGrpSpPr/>
        <p:nvPr/>
      </p:nvGrpSpPr>
      <p:grpSpPr>
        <a:xfrm>
          <a:off x="0" y="0"/>
          <a:ext cx="0" cy="0"/>
          <a:chOff x="0" y="0"/>
          <a:chExt cx="0" cy="0"/>
        </a:xfrm>
      </p:grpSpPr>
      <p:sp>
        <p:nvSpPr>
          <p:cNvPr id="2163" name="Google Shape;2163;p464"/>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2164" name="Google Shape;2164;p464"/>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65" name="Google Shape;2165;p464"/>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2166" name="Shape 2166"/>
        <p:cNvGrpSpPr/>
        <p:nvPr/>
      </p:nvGrpSpPr>
      <p:grpSpPr>
        <a:xfrm>
          <a:off x="0" y="0"/>
          <a:ext cx="0" cy="0"/>
          <a:chOff x="0" y="0"/>
          <a:chExt cx="0" cy="0"/>
        </a:xfrm>
      </p:grpSpPr>
      <p:sp>
        <p:nvSpPr>
          <p:cNvPr id="2167" name="Google Shape;2167;p46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68" name="Google Shape;2168;p46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2169" name="Shape 2169"/>
        <p:cNvGrpSpPr/>
        <p:nvPr/>
      </p:nvGrpSpPr>
      <p:grpSpPr>
        <a:xfrm>
          <a:off x="0" y="0"/>
          <a:ext cx="0" cy="0"/>
          <a:chOff x="0" y="0"/>
          <a:chExt cx="0" cy="0"/>
        </a:xfrm>
      </p:grpSpPr>
      <p:sp>
        <p:nvSpPr>
          <p:cNvPr id="2170" name="Google Shape;2170;p466"/>
          <p:cNvSpPr/>
          <p:nvPr>
            <p:ph idx="2" type="pic"/>
          </p:nvPr>
        </p:nvSpPr>
        <p:spPr>
          <a:xfrm>
            <a:off x="0" y="2900000"/>
            <a:ext cx="9144000" cy="2814900"/>
          </a:xfrm>
          <a:prstGeom prst="roundRect">
            <a:avLst>
              <a:gd fmla="val 1254" name="adj"/>
            </a:avLst>
          </a:prstGeom>
          <a:noFill/>
          <a:ln>
            <a:noFill/>
          </a:ln>
        </p:spPr>
      </p:sp>
      <p:sp>
        <p:nvSpPr>
          <p:cNvPr id="2171" name="Google Shape;2171;p466"/>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172" name="Google Shape;2172;p466"/>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73" name="Google Shape;2173;p466"/>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216" name="Shape 216"/>
        <p:cNvGrpSpPr/>
        <p:nvPr/>
      </p:nvGrpSpPr>
      <p:grpSpPr>
        <a:xfrm>
          <a:off x="0" y="0"/>
          <a:ext cx="0" cy="0"/>
          <a:chOff x="0" y="0"/>
          <a:chExt cx="0" cy="0"/>
        </a:xfrm>
      </p:grpSpPr>
      <p:sp>
        <p:nvSpPr>
          <p:cNvPr id="217" name="Google Shape;217;p47"/>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18" name="Google Shape;218;p47"/>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9" name="Google Shape;219;p47"/>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0" name="Google Shape;220;p4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2174" name="Shape 2174"/>
        <p:cNvGrpSpPr/>
        <p:nvPr/>
      </p:nvGrpSpPr>
      <p:grpSpPr>
        <a:xfrm>
          <a:off x="0" y="0"/>
          <a:ext cx="0" cy="0"/>
          <a:chOff x="0" y="0"/>
          <a:chExt cx="0" cy="0"/>
        </a:xfrm>
      </p:grpSpPr>
      <p:sp>
        <p:nvSpPr>
          <p:cNvPr id="2175" name="Google Shape;2175;p467"/>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176" name="Google Shape;2176;p467"/>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2177" name="Shape 2177"/>
        <p:cNvGrpSpPr/>
        <p:nvPr/>
      </p:nvGrpSpPr>
      <p:grpSpPr>
        <a:xfrm>
          <a:off x="0" y="0"/>
          <a:ext cx="0" cy="0"/>
          <a:chOff x="0" y="0"/>
          <a:chExt cx="0" cy="0"/>
        </a:xfrm>
      </p:grpSpPr>
      <p:sp>
        <p:nvSpPr>
          <p:cNvPr id="2178" name="Google Shape;2178;p468"/>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79" name="Google Shape;2179;p468"/>
          <p:cNvSpPr/>
          <p:nvPr>
            <p:ph idx="2" type="pic"/>
          </p:nvPr>
        </p:nvSpPr>
        <p:spPr>
          <a:xfrm>
            <a:off x="0" y="0"/>
            <a:ext cx="9144000" cy="2814900"/>
          </a:xfrm>
          <a:prstGeom prst="roundRect">
            <a:avLst>
              <a:gd fmla="val 1254" name="adj"/>
            </a:avLst>
          </a:prstGeom>
          <a:noFill/>
          <a:ln>
            <a:noFill/>
          </a:ln>
        </p:spPr>
      </p:sp>
      <p:sp>
        <p:nvSpPr>
          <p:cNvPr id="2180" name="Google Shape;2180;p468"/>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181" name="Google Shape;2181;p468"/>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82" name="Google Shape;2182;p468"/>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2183" name="Shape 2183"/>
        <p:cNvGrpSpPr/>
        <p:nvPr/>
      </p:nvGrpSpPr>
      <p:grpSpPr>
        <a:xfrm>
          <a:off x="0" y="0"/>
          <a:ext cx="0" cy="0"/>
          <a:chOff x="0" y="0"/>
          <a:chExt cx="0" cy="0"/>
        </a:xfrm>
      </p:grpSpPr>
      <p:sp>
        <p:nvSpPr>
          <p:cNvPr id="2184" name="Google Shape;2184;p469"/>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85" name="Google Shape;2185;p469"/>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86" name="Google Shape;2186;p469"/>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87" name="Google Shape;2187;p469"/>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88" name="Google Shape;2188;p469"/>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89" name="Google Shape;2189;p469"/>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90" name="Google Shape;2190;p469"/>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2191" name="Shape 2191"/>
        <p:cNvGrpSpPr/>
        <p:nvPr/>
      </p:nvGrpSpPr>
      <p:grpSpPr>
        <a:xfrm>
          <a:off x="0" y="0"/>
          <a:ext cx="0" cy="0"/>
          <a:chOff x="0" y="0"/>
          <a:chExt cx="0" cy="0"/>
        </a:xfrm>
      </p:grpSpPr>
      <p:sp>
        <p:nvSpPr>
          <p:cNvPr id="2192" name="Google Shape;2192;p470"/>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93" name="Google Shape;2193;p470"/>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94" name="Google Shape;2194;p470"/>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195" name="Google Shape;2195;p470"/>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96" name="Google Shape;2196;p470"/>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2197" name="Shape 2197"/>
        <p:cNvGrpSpPr/>
        <p:nvPr/>
      </p:nvGrpSpPr>
      <p:grpSpPr>
        <a:xfrm>
          <a:off x="0" y="0"/>
          <a:ext cx="0" cy="0"/>
          <a:chOff x="0" y="0"/>
          <a:chExt cx="0" cy="0"/>
        </a:xfrm>
      </p:grpSpPr>
      <p:sp>
        <p:nvSpPr>
          <p:cNvPr id="2198" name="Google Shape;2198;p47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99" name="Google Shape;2199;p471"/>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00" name="Google Shape;2200;p471"/>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01" name="Google Shape;2201;p471"/>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02" name="Google Shape;2202;p471"/>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03" name="Google Shape;2203;p471"/>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4" name="Google Shape;2204;p471"/>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5" name="Google Shape;2205;p471"/>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6" name="Google Shape;2206;p471"/>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7" name="Google Shape;2207;p471"/>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2208" name="Shape 2208"/>
        <p:cNvGrpSpPr/>
        <p:nvPr/>
      </p:nvGrpSpPr>
      <p:grpSpPr>
        <a:xfrm>
          <a:off x="0" y="0"/>
          <a:ext cx="0" cy="0"/>
          <a:chOff x="0" y="0"/>
          <a:chExt cx="0" cy="0"/>
        </a:xfrm>
      </p:grpSpPr>
      <p:pic>
        <p:nvPicPr>
          <p:cNvPr id="2209" name="Google Shape;2209;p472" title="Mesh Holographic Gradients - Dark Gradient 28.png"/>
          <p:cNvPicPr preferRelativeResize="0"/>
          <p:nvPr/>
        </p:nvPicPr>
        <p:blipFill rotWithShape="1">
          <a:blip r:embed="rId2">
            <a:alphaModFix/>
          </a:blip>
          <a:srcRect b="0" l="0" r="9877" t="0"/>
          <a:stretch/>
        </p:blipFill>
        <p:spPr>
          <a:xfrm flipH="1" rot="10800000">
            <a:off x="0" y="571816"/>
            <a:ext cx="9156298" cy="5143184"/>
          </a:xfrm>
          <a:prstGeom prst="rect">
            <a:avLst/>
          </a:prstGeom>
          <a:noFill/>
          <a:ln>
            <a:noFill/>
          </a:ln>
        </p:spPr>
      </p:pic>
      <p:sp>
        <p:nvSpPr>
          <p:cNvPr id="2210" name="Google Shape;2210;p472"/>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2211" name="Shape 2211"/>
        <p:cNvGrpSpPr/>
        <p:nvPr/>
      </p:nvGrpSpPr>
      <p:grpSpPr>
        <a:xfrm>
          <a:off x="0" y="0"/>
          <a:ext cx="0" cy="0"/>
          <a:chOff x="0" y="0"/>
          <a:chExt cx="0" cy="0"/>
        </a:xfrm>
      </p:grpSpPr>
      <p:sp>
        <p:nvSpPr>
          <p:cNvPr id="2212" name="Google Shape;2212;p473"/>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2213" name="Google Shape;2213;p47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14" name="Google Shape;2214;p473"/>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2215" name="Shape 2215"/>
        <p:cNvGrpSpPr/>
        <p:nvPr/>
      </p:nvGrpSpPr>
      <p:grpSpPr>
        <a:xfrm>
          <a:off x="0" y="0"/>
          <a:ext cx="0" cy="0"/>
          <a:chOff x="0" y="0"/>
          <a:chExt cx="0" cy="0"/>
        </a:xfrm>
      </p:grpSpPr>
      <p:sp>
        <p:nvSpPr>
          <p:cNvPr id="2216" name="Google Shape;2216;p474"/>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2217" name="Google Shape;2217;p474"/>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18" name="Google Shape;2218;p474"/>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2219" name="Shape 2219"/>
        <p:cNvGrpSpPr/>
        <p:nvPr/>
      </p:nvGrpSpPr>
      <p:grpSpPr>
        <a:xfrm>
          <a:off x="0" y="0"/>
          <a:ext cx="0" cy="0"/>
          <a:chOff x="0" y="0"/>
          <a:chExt cx="0" cy="0"/>
        </a:xfrm>
      </p:grpSpPr>
      <p:pic>
        <p:nvPicPr>
          <p:cNvPr id="2220" name="Google Shape;2220;p475" title="Mesh Holographic Gradients - Dark Gradient 24.png"/>
          <p:cNvPicPr preferRelativeResize="0"/>
          <p:nvPr/>
        </p:nvPicPr>
        <p:blipFill rotWithShape="1">
          <a:blip r:embed="rId2">
            <a:alphaModFix/>
          </a:blip>
          <a:srcRect b="0" l="5284" r="5293" t="0"/>
          <a:stretch/>
        </p:blipFill>
        <p:spPr>
          <a:xfrm rot="10800000">
            <a:off x="10602" y="562101"/>
            <a:ext cx="9122798" cy="5164649"/>
          </a:xfrm>
          <a:prstGeom prst="rect">
            <a:avLst/>
          </a:prstGeom>
          <a:noFill/>
          <a:ln>
            <a:noFill/>
          </a:ln>
        </p:spPr>
      </p:pic>
      <p:sp>
        <p:nvSpPr>
          <p:cNvPr id="2221" name="Google Shape;2221;p475"/>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222" name="Google Shape;2222;p475"/>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2223" name="Shape 2223"/>
        <p:cNvGrpSpPr/>
        <p:nvPr/>
      </p:nvGrpSpPr>
      <p:grpSpPr>
        <a:xfrm>
          <a:off x="0" y="0"/>
          <a:ext cx="0" cy="0"/>
          <a:chOff x="0" y="0"/>
          <a:chExt cx="0" cy="0"/>
        </a:xfrm>
      </p:grpSpPr>
      <p:pic>
        <p:nvPicPr>
          <p:cNvPr id="2224" name="Google Shape;2224;p476"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2225" name="Google Shape;2225;p476"/>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2226" name="Google Shape;2226;p476"/>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227" name="Google Shape;2227;p476"/>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228" name="Google Shape;2228;p476"/>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2229" name="Google Shape;2229;p476"/>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21" name="Shape 221"/>
        <p:cNvGrpSpPr/>
        <p:nvPr/>
      </p:nvGrpSpPr>
      <p:grpSpPr>
        <a:xfrm>
          <a:off x="0" y="0"/>
          <a:ext cx="0" cy="0"/>
          <a:chOff x="0" y="0"/>
          <a:chExt cx="0" cy="0"/>
        </a:xfrm>
      </p:grpSpPr>
      <p:sp>
        <p:nvSpPr>
          <p:cNvPr id="222" name="Google Shape;222;p4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3" name="Google Shape;223;p48"/>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2230" name="Shape 2230"/>
        <p:cNvGrpSpPr/>
        <p:nvPr/>
      </p:nvGrpSpPr>
      <p:grpSpPr>
        <a:xfrm>
          <a:off x="0" y="0"/>
          <a:ext cx="0" cy="0"/>
          <a:chOff x="0" y="0"/>
          <a:chExt cx="0" cy="0"/>
        </a:xfrm>
      </p:grpSpPr>
      <p:sp>
        <p:nvSpPr>
          <p:cNvPr id="2231" name="Google Shape;2231;p47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32" name="Google Shape;2232;p477"/>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33" name="Google Shape;2233;p477"/>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234" name="Google Shape;2234;p477"/>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235" name="Google Shape;2235;p477"/>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36" name="Google Shape;2236;p477"/>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237" name="Google Shape;2237;p477"/>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38" name="Google Shape;2238;p477"/>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239" name="Google Shape;2239;p477"/>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40" name="Google Shape;2240;p477"/>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2241" name="Shape 2241"/>
        <p:cNvGrpSpPr/>
        <p:nvPr/>
      </p:nvGrpSpPr>
      <p:grpSpPr>
        <a:xfrm>
          <a:off x="0" y="0"/>
          <a:ext cx="0" cy="0"/>
          <a:chOff x="0" y="0"/>
          <a:chExt cx="0" cy="0"/>
        </a:xfrm>
      </p:grpSpPr>
      <p:sp>
        <p:nvSpPr>
          <p:cNvPr id="2242" name="Google Shape;2242;p47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43" name="Google Shape;2243;p478"/>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44" name="Google Shape;2244;p478"/>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45" name="Google Shape;2245;p478"/>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46" name="Google Shape;2246;p478"/>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2247" name="Google Shape;2247;p478"/>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2248" name="Google Shape;2248;p478"/>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2249" name="Google Shape;2249;p478"/>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2250" name="Shape 2250"/>
        <p:cNvGrpSpPr/>
        <p:nvPr/>
      </p:nvGrpSpPr>
      <p:grpSpPr>
        <a:xfrm>
          <a:off x="0" y="0"/>
          <a:ext cx="0" cy="0"/>
          <a:chOff x="0" y="0"/>
          <a:chExt cx="0" cy="0"/>
        </a:xfrm>
      </p:grpSpPr>
      <p:sp>
        <p:nvSpPr>
          <p:cNvPr id="2251" name="Google Shape;2251;p47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52" name="Google Shape;2252;p479"/>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2253" name="Shape 2253"/>
        <p:cNvGrpSpPr/>
        <p:nvPr/>
      </p:nvGrpSpPr>
      <p:grpSpPr>
        <a:xfrm>
          <a:off x="0" y="0"/>
          <a:ext cx="0" cy="0"/>
          <a:chOff x="0" y="0"/>
          <a:chExt cx="0" cy="0"/>
        </a:xfrm>
      </p:grpSpPr>
      <p:sp>
        <p:nvSpPr>
          <p:cNvPr id="2254" name="Google Shape;2254;p480"/>
          <p:cNvSpPr/>
          <p:nvPr>
            <p:ph idx="2" type="pic"/>
          </p:nvPr>
        </p:nvSpPr>
        <p:spPr>
          <a:xfrm>
            <a:off x="457200" y="1524000"/>
            <a:ext cx="1644600" cy="1644600"/>
          </a:xfrm>
          <a:prstGeom prst="roundRect">
            <a:avLst>
              <a:gd fmla="val 4137" name="adj"/>
            </a:avLst>
          </a:prstGeom>
          <a:noFill/>
          <a:ln>
            <a:noFill/>
          </a:ln>
        </p:spPr>
      </p:sp>
      <p:sp>
        <p:nvSpPr>
          <p:cNvPr id="2255" name="Google Shape;2255;p480"/>
          <p:cNvSpPr/>
          <p:nvPr>
            <p:ph idx="3" type="pic"/>
          </p:nvPr>
        </p:nvSpPr>
        <p:spPr>
          <a:xfrm>
            <a:off x="2591313" y="1524000"/>
            <a:ext cx="1644600" cy="1644600"/>
          </a:xfrm>
          <a:prstGeom prst="roundRect">
            <a:avLst>
              <a:gd fmla="val 4137" name="adj"/>
            </a:avLst>
          </a:prstGeom>
          <a:noFill/>
          <a:ln>
            <a:noFill/>
          </a:ln>
        </p:spPr>
      </p:sp>
      <p:sp>
        <p:nvSpPr>
          <p:cNvPr id="2256" name="Google Shape;2256;p480"/>
          <p:cNvSpPr/>
          <p:nvPr>
            <p:ph idx="4" type="pic"/>
          </p:nvPr>
        </p:nvSpPr>
        <p:spPr>
          <a:xfrm>
            <a:off x="4725450" y="1524000"/>
            <a:ext cx="1644600" cy="1644600"/>
          </a:xfrm>
          <a:prstGeom prst="roundRect">
            <a:avLst>
              <a:gd fmla="val 4137" name="adj"/>
            </a:avLst>
          </a:prstGeom>
          <a:noFill/>
          <a:ln>
            <a:noFill/>
          </a:ln>
        </p:spPr>
      </p:sp>
      <p:sp>
        <p:nvSpPr>
          <p:cNvPr id="2257" name="Google Shape;2257;p480"/>
          <p:cNvSpPr/>
          <p:nvPr>
            <p:ph idx="5" type="pic"/>
          </p:nvPr>
        </p:nvSpPr>
        <p:spPr>
          <a:xfrm>
            <a:off x="6859563" y="1524000"/>
            <a:ext cx="1644600" cy="1644600"/>
          </a:xfrm>
          <a:prstGeom prst="roundRect">
            <a:avLst>
              <a:gd fmla="val 4137" name="adj"/>
            </a:avLst>
          </a:prstGeom>
          <a:noFill/>
          <a:ln>
            <a:noFill/>
          </a:ln>
        </p:spPr>
      </p:sp>
      <p:sp>
        <p:nvSpPr>
          <p:cNvPr id="2258" name="Google Shape;2258;p48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259" name="Google Shape;2259;p480"/>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60" name="Google Shape;2260;p480"/>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61" name="Google Shape;2261;p480"/>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62" name="Google Shape;2262;p480"/>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63" name="Google Shape;2263;p480"/>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264" name="Google Shape;2264;p480"/>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265" name="Google Shape;2265;p480"/>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266" name="Google Shape;2266;p480"/>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2267" name="Shape 2267"/>
        <p:cNvGrpSpPr/>
        <p:nvPr/>
      </p:nvGrpSpPr>
      <p:grpSpPr>
        <a:xfrm>
          <a:off x="0" y="0"/>
          <a:ext cx="0" cy="0"/>
          <a:chOff x="0" y="0"/>
          <a:chExt cx="0" cy="0"/>
        </a:xfrm>
      </p:grpSpPr>
      <p:sp>
        <p:nvSpPr>
          <p:cNvPr id="2268" name="Google Shape;2268;p481"/>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2269" name="Google Shape;2269;p481"/>
          <p:cNvSpPr/>
          <p:nvPr>
            <p:ph idx="2" type="pic"/>
          </p:nvPr>
        </p:nvSpPr>
        <p:spPr>
          <a:xfrm flipH="1">
            <a:off x="953803" y="1184556"/>
            <a:ext cx="2664300" cy="3336300"/>
          </a:xfrm>
          <a:prstGeom prst="rect">
            <a:avLst/>
          </a:prstGeom>
          <a:noFill/>
          <a:ln>
            <a:noFill/>
          </a:ln>
        </p:spPr>
      </p:sp>
      <p:sp>
        <p:nvSpPr>
          <p:cNvPr id="2270" name="Google Shape;2270;p481"/>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71" name="Google Shape;2271;p481"/>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72" name="Google Shape;2272;p481"/>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2273" name="Shape 2273"/>
        <p:cNvGrpSpPr/>
        <p:nvPr/>
      </p:nvGrpSpPr>
      <p:grpSpPr>
        <a:xfrm>
          <a:off x="0" y="0"/>
          <a:ext cx="0" cy="0"/>
          <a:chOff x="0" y="0"/>
          <a:chExt cx="0" cy="0"/>
        </a:xfrm>
      </p:grpSpPr>
      <p:pic>
        <p:nvPicPr>
          <p:cNvPr id="2274" name="Google Shape;2274;p482" title="Mesh Holographic Gradients - Dark Gradient 22.png"/>
          <p:cNvPicPr preferRelativeResize="0"/>
          <p:nvPr/>
        </p:nvPicPr>
        <p:blipFill rotWithShape="1">
          <a:blip r:embed="rId2">
            <a:alphaModFix/>
          </a:blip>
          <a:srcRect b="0" l="0" r="0" t="0"/>
          <a:stretch/>
        </p:blipFill>
        <p:spPr>
          <a:xfrm>
            <a:off x="0" y="0"/>
            <a:ext cx="8229601" cy="4629148"/>
          </a:xfrm>
          <a:prstGeom prst="rect">
            <a:avLst/>
          </a:prstGeom>
          <a:noFill/>
          <a:ln>
            <a:noFill/>
          </a:ln>
        </p:spPr>
      </p:pic>
      <p:pic>
        <p:nvPicPr>
          <p:cNvPr id="2275" name="Google Shape;2275;p482"/>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2276" name="Google Shape;2276;p482"/>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277" name="Google Shape;2277;p482"/>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2278" name="Shape 2278"/>
        <p:cNvGrpSpPr/>
        <p:nvPr/>
      </p:nvGrpSpPr>
      <p:grpSpPr>
        <a:xfrm>
          <a:off x="0" y="0"/>
          <a:ext cx="0" cy="0"/>
          <a:chOff x="0" y="0"/>
          <a:chExt cx="0" cy="0"/>
        </a:xfrm>
      </p:grpSpPr>
      <p:sp>
        <p:nvSpPr>
          <p:cNvPr id="2279" name="Google Shape;2279;p48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80" name="Google Shape;2280;p483"/>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2281" name="Shape 2281"/>
        <p:cNvGrpSpPr/>
        <p:nvPr/>
      </p:nvGrpSpPr>
      <p:grpSpPr>
        <a:xfrm>
          <a:off x="0" y="0"/>
          <a:ext cx="0" cy="0"/>
          <a:chOff x="0" y="0"/>
          <a:chExt cx="0" cy="0"/>
        </a:xfrm>
      </p:grpSpPr>
      <p:sp>
        <p:nvSpPr>
          <p:cNvPr id="2282" name="Google Shape;2282;p48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83" name="Google Shape;2283;p484"/>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284" name="Google Shape;2284;p484"/>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2285" name="Shape 2285"/>
        <p:cNvGrpSpPr/>
        <p:nvPr/>
      </p:nvGrpSpPr>
      <p:grpSpPr>
        <a:xfrm>
          <a:off x="0" y="0"/>
          <a:ext cx="0" cy="0"/>
          <a:chOff x="0" y="0"/>
          <a:chExt cx="0" cy="0"/>
        </a:xfrm>
      </p:grpSpPr>
      <p:sp>
        <p:nvSpPr>
          <p:cNvPr id="2286" name="Google Shape;2286;p48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87" name="Google Shape;2287;p485"/>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288" name="Google Shape;2288;p485"/>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289" name="Shape 2289"/>
        <p:cNvGrpSpPr/>
        <p:nvPr/>
      </p:nvGrpSpPr>
      <p:grpSpPr>
        <a:xfrm>
          <a:off x="0" y="0"/>
          <a:ext cx="0" cy="0"/>
          <a:chOff x="0" y="0"/>
          <a:chExt cx="0" cy="0"/>
        </a:xfrm>
      </p:grpSpPr>
      <p:sp>
        <p:nvSpPr>
          <p:cNvPr id="2290" name="Google Shape;2290;p48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91" name="Google Shape;2291;p486"/>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224" name="Shape 224"/>
        <p:cNvGrpSpPr/>
        <p:nvPr/>
      </p:nvGrpSpPr>
      <p:grpSpPr>
        <a:xfrm>
          <a:off x="0" y="0"/>
          <a:ext cx="0" cy="0"/>
          <a:chOff x="0" y="0"/>
          <a:chExt cx="0" cy="0"/>
        </a:xfrm>
      </p:grpSpPr>
      <p:sp>
        <p:nvSpPr>
          <p:cNvPr id="225" name="Google Shape;225;p4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6" name="Google Shape;226;p49"/>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27" name="Google Shape;227;p49"/>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2292" name="Shape 2292"/>
        <p:cNvGrpSpPr/>
        <p:nvPr/>
      </p:nvGrpSpPr>
      <p:grpSpPr>
        <a:xfrm>
          <a:off x="0" y="0"/>
          <a:ext cx="0" cy="0"/>
          <a:chOff x="0" y="0"/>
          <a:chExt cx="0" cy="0"/>
        </a:xfrm>
      </p:grpSpPr>
      <p:sp>
        <p:nvSpPr>
          <p:cNvPr id="2293" name="Google Shape;2293;p48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94" name="Google Shape;2294;p487"/>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295" name="Google Shape;2295;p487"/>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2296" name="Shape 2296"/>
        <p:cNvGrpSpPr/>
        <p:nvPr/>
      </p:nvGrpSpPr>
      <p:grpSpPr>
        <a:xfrm>
          <a:off x="0" y="0"/>
          <a:ext cx="0" cy="0"/>
          <a:chOff x="0" y="0"/>
          <a:chExt cx="0" cy="0"/>
        </a:xfrm>
      </p:grpSpPr>
      <p:sp>
        <p:nvSpPr>
          <p:cNvPr id="2297" name="Google Shape;2297;p488"/>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298" name="Google Shape;2298;p488"/>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299" name="Google Shape;2299;p488"/>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00" name="Google Shape;2300;p48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2301" name="Shape 2301"/>
        <p:cNvGrpSpPr/>
        <p:nvPr/>
      </p:nvGrpSpPr>
      <p:grpSpPr>
        <a:xfrm>
          <a:off x="0" y="0"/>
          <a:ext cx="0" cy="0"/>
          <a:chOff x="0" y="0"/>
          <a:chExt cx="0" cy="0"/>
        </a:xfrm>
      </p:grpSpPr>
      <p:sp>
        <p:nvSpPr>
          <p:cNvPr id="2302" name="Google Shape;2302;p48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2303" name="Shape 2303"/>
        <p:cNvGrpSpPr/>
        <p:nvPr/>
      </p:nvGrpSpPr>
      <p:grpSpPr>
        <a:xfrm>
          <a:off x="0" y="0"/>
          <a:ext cx="0" cy="0"/>
          <a:chOff x="0" y="0"/>
          <a:chExt cx="0" cy="0"/>
        </a:xfrm>
      </p:grpSpPr>
      <p:sp>
        <p:nvSpPr>
          <p:cNvPr id="2304" name="Google Shape;2304;p490"/>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05" name="Google Shape;2305;p490"/>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1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06" name="Google Shape;2306;p490"/>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07" name="Google Shape;2307;p490"/>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08" name="Google Shape;2308;p490"/>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09" name="Google Shape;2309;p490"/>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0" name="Google Shape;2310;p490"/>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1" name="Google Shape;2311;p490"/>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2312" name="Shape 2312"/>
        <p:cNvGrpSpPr/>
        <p:nvPr/>
      </p:nvGrpSpPr>
      <p:grpSpPr>
        <a:xfrm>
          <a:off x="0" y="0"/>
          <a:ext cx="0" cy="0"/>
          <a:chOff x="0" y="0"/>
          <a:chExt cx="0" cy="0"/>
        </a:xfrm>
      </p:grpSpPr>
      <p:sp>
        <p:nvSpPr>
          <p:cNvPr id="2313" name="Google Shape;2313;p491"/>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4" name="Google Shape;2314;p491"/>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15" name="Google Shape;2315;p49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2316" name="Shape 2316"/>
        <p:cNvGrpSpPr/>
        <p:nvPr/>
      </p:nvGrpSpPr>
      <p:grpSpPr>
        <a:xfrm>
          <a:off x="0" y="0"/>
          <a:ext cx="0" cy="0"/>
          <a:chOff x="0" y="0"/>
          <a:chExt cx="0" cy="0"/>
        </a:xfrm>
      </p:grpSpPr>
      <p:sp>
        <p:nvSpPr>
          <p:cNvPr id="2317" name="Google Shape;2317;p492"/>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2318" name="Google Shape;2318;p492"/>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319" name="Google Shape;2319;p49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320" name="Google Shape;2320;p492"/>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2321" name="Google Shape;2321;p492"/>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2322" name="Google Shape;2322;p49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2323" name="Shape 2323"/>
        <p:cNvGrpSpPr/>
        <p:nvPr/>
      </p:nvGrpSpPr>
      <p:grpSpPr>
        <a:xfrm>
          <a:off x="0" y="0"/>
          <a:ext cx="0" cy="0"/>
          <a:chOff x="0" y="0"/>
          <a:chExt cx="0" cy="0"/>
        </a:xfrm>
      </p:grpSpPr>
      <p:sp>
        <p:nvSpPr>
          <p:cNvPr id="2324" name="Google Shape;2324;p49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25" name="Google Shape;2325;p493"/>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26" name="Google Shape;2326;p493"/>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27" name="Google Shape;2327;p493"/>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28" name="Google Shape;2328;p493"/>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329" name="Google Shape;2329;p493"/>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2330" name="Shape 2330"/>
        <p:cNvGrpSpPr/>
        <p:nvPr/>
      </p:nvGrpSpPr>
      <p:grpSpPr>
        <a:xfrm>
          <a:off x="0" y="0"/>
          <a:ext cx="0" cy="0"/>
          <a:chOff x="0" y="0"/>
          <a:chExt cx="0" cy="0"/>
        </a:xfrm>
      </p:grpSpPr>
      <p:sp>
        <p:nvSpPr>
          <p:cNvPr id="2331" name="Google Shape;2331;p494"/>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2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32" name="Google Shape;2332;p494"/>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2333" name="Shape 2333"/>
        <p:cNvGrpSpPr/>
        <p:nvPr/>
      </p:nvGrpSpPr>
      <p:grpSpPr>
        <a:xfrm>
          <a:off x="0" y="0"/>
          <a:ext cx="0" cy="0"/>
          <a:chOff x="0" y="0"/>
          <a:chExt cx="0" cy="0"/>
        </a:xfrm>
      </p:grpSpPr>
      <p:sp>
        <p:nvSpPr>
          <p:cNvPr id="2334" name="Google Shape;2334;p495"/>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35" name="Google Shape;2335;p495"/>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336" name="Google Shape;2336;p495"/>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2337" name="Shape 2337"/>
        <p:cNvGrpSpPr/>
        <p:nvPr/>
      </p:nvGrpSpPr>
      <p:grpSpPr>
        <a:xfrm>
          <a:off x="0" y="0"/>
          <a:ext cx="0" cy="0"/>
          <a:chOff x="0" y="0"/>
          <a:chExt cx="0" cy="0"/>
        </a:xfrm>
      </p:grpSpPr>
      <p:sp>
        <p:nvSpPr>
          <p:cNvPr id="2338" name="Google Shape;2338;p496"/>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339" name="Google Shape;2339;p496"/>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2340" name="Google Shape;2340;p496"/>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28" name="Shape 228"/>
        <p:cNvGrpSpPr/>
        <p:nvPr/>
      </p:nvGrpSpPr>
      <p:grpSpPr>
        <a:xfrm>
          <a:off x="0" y="0"/>
          <a:ext cx="0" cy="0"/>
          <a:chOff x="0" y="0"/>
          <a:chExt cx="0" cy="0"/>
        </a:xfrm>
      </p:grpSpPr>
      <p:sp>
        <p:nvSpPr>
          <p:cNvPr id="229" name="Google Shape;229;p5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0" name="Google Shape;230;p50"/>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2341" name="Shape 2341"/>
        <p:cNvGrpSpPr/>
        <p:nvPr/>
      </p:nvGrpSpPr>
      <p:grpSpPr>
        <a:xfrm>
          <a:off x="0" y="0"/>
          <a:ext cx="0" cy="0"/>
          <a:chOff x="0" y="0"/>
          <a:chExt cx="0" cy="0"/>
        </a:xfrm>
      </p:grpSpPr>
      <p:pic>
        <p:nvPicPr>
          <p:cNvPr id="2342" name="Google Shape;2342;p497" title="Mesh Holographic Gradients - Dark Gradient 22.png"/>
          <p:cNvPicPr preferRelativeResize="0"/>
          <p:nvPr/>
        </p:nvPicPr>
        <p:blipFill rotWithShape="1">
          <a:blip r:embed="rId2">
            <a:alphaModFix/>
          </a:blip>
          <a:srcRect b="0" l="0" r="0" t="0"/>
          <a:stretch/>
        </p:blipFill>
        <p:spPr>
          <a:xfrm flipH="1" rot="10800000">
            <a:off x="0" y="1085851"/>
            <a:ext cx="8229601" cy="4629148"/>
          </a:xfrm>
          <a:prstGeom prst="rect">
            <a:avLst/>
          </a:prstGeom>
          <a:noFill/>
          <a:ln>
            <a:noFill/>
          </a:ln>
        </p:spPr>
      </p:pic>
      <p:sp>
        <p:nvSpPr>
          <p:cNvPr id="2343" name="Google Shape;2343;p497"/>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344" name="Google Shape;2344;p497"/>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2345" name="Shape 2345"/>
        <p:cNvGrpSpPr/>
        <p:nvPr/>
      </p:nvGrpSpPr>
      <p:grpSpPr>
        <a:xfrm>
          <a:off x="0" y="0"/>
          <a:ext cx="0" cy="0"/>
          <a:chOff x="0" y="0"/>
          <a:chExt cx="0" cy="0"/>
        </a:xfrm>
      </p:grpSpPr>
      <p:sp>
        <p:nvSpPr>
          <p:cNvPr id="2346" name="Google Shape;2346;p498"/>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347" name="Google Shape;2347;p498"/>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2348" name="Google Shape;2348;p498"/>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349" name="Google Shape;2349;p498"/>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2350" name="Google Shape;2350;p498"/>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351" name="Google Shape;2351;p498"/>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352" name="Google Shape;2352;p498"/>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353" name="Google Shape;2353;p498"/>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354" name="Google Shape;2354;p498"/>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355" name="Google Shape;2355;p498"/>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356" name="Google Shape;2356;p498"/>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2357" name="Google Shape;2357;p498"/>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2358" name="Google Shape;2358;p498"/>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2359" name="Shape 2359"/>
        <p:cNvGrpSpPr/>
        <p:nvPr/>
      </p:nvGrpSpPr>
      <p:grpSpPr>
        <a:xfrm>
          <a:off x="0" y="0"/>
          <a:ext cx="0" cy="0"/>
          <a:chOff x="0" y="0"/>
          <a:chExt cx="0" cy="0"/>
        </a:xfrm>
      </p:grpSpPr>
      <p:sp>
        <p:nvSpPr>
          <p:cNvPr id="2360" name="Google Shape;2360;p499"/>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600"/>
              <a:buNone/>
              <a:defRPr>
                <a:solidFill>
                  <a:schemeClr val="lt1"/>
                </a:solidFill>
              </a:defRPr>
            </a:lvl2pPr>
            <a:lvl3pPr lvl="2">
              <a:spcBef>
                <a:spcPts val="0"/>
              </a:spcBef>
              <a:spcAft>
                <a:spcPts val="0"/>
              </a:spcAft>
              <a:buClr>
                <a:schemeClr val="lt1"/>
              </a:buClr>
              <a:buSzPts val="3600"/>
              <a:buNone/>
              <a:defRPr>
                <a:solidFill>
                  <a:schemeClr val="lt1"/>
                </a:solidFill>
              </a:defRPr>
            </a:lvl3pPr>
            <a:lvl4pPr lvl="3">
              <a:spcBef>
                <a:spcPts val="0"/>
              </a:spcBef>
              <a:spcAft>
                <a:spcPts val="0"/>
              </a:spcAft>
              <a:buClr>
                <a:schemeClr val="lt1"/>
              </a:buClr>
              <a:buSzPts val="3600"/>
              <a:buNone/>
              <a:defRPr>
                <a:solidFill>
                  <a:schemeClr val="lt1"/>
                </a:solidFill>
              </a:defRPr>
            </a:lvl4pPr>
            <a:lvl5pPr lvl="4">
              <a:spcBef>
                <a:spcPts val="0"/>
              </a:spcBef>
              <a:spcAft>
                <a:spcPts val="0"/>
              </a:spcAft>
              <a:buClr>
                <a:schemeClr val="lt1"/>
              </a:buClr>
              <a:buSzPts val="3600"/>
              <a:buNone/>
              <a:defRPr>
                <a:solidFill>
                  <a:schemeClr val="lt1"/>
                </a:solidFill>
              </a:defRPr>
            </a:lvl5pPr>
            <a:lvl6pPr lvl="5">
              <a:spcBef>
                <a:spcPts val="0"/>
              </a:spcBef>
              <a:spcAft>
                <a:spcPts val="0"/>
              </a:spcAft>
              <a:buClr>
                <a:schemeClr val="lt1"/>
              </a:buClr>
              <a:buSzPts val="3600"/>
              <a:buNone/>
              <a:defRPr>
                <a:solidFill>
                  <a:schemeClr val="lt1"/>
                </a:solidFill>
              </a:defRPr>
            </a:lvl6pPr>
            <a:lvl7pPr lvl="6">
              <a:spcBef>
                <a:spcPts val="0"/>
              </a:spcBef>
              <a:spcAft>
                <a:spcPts val="0"/>
              </a:spcAft>
              <a:buClr>
                <a:schemeClr val="lt1"/>
              </a:buClr>
              <a:buSzPts val="3600"/>
              <a:buNone/>
              <a:defRPr>
                <a:solidFill>
                  <a:schemeClr val="lt1"/>
                </a:solidFill>
              </a:defRPr>
            </a:lvl7pPr>
            <a:lvl8pPr lvl="7">
              <a:spcBef>
                <a:spcPts val="0"/>
              </a:spcBef>
              <a:spcAft>
                <a:spcPts val="0"/>
              </a:spcAft>
              <a:buClr>
                <a:schemeClr val="lt1"/>
              </a:buClr>
              <a:buSzPts val="3600"/>
              <a:buNone/>
              <a:defRPr>
                <a:solidFill>
                  <a:schemeClr val="lt1"/>
                </a:solidFill>
              </a:defRPr>
            </a:lvl8pPr>
            <a:lvl9pPr lvl="8">
              <a:spcBef>
                <a:spcPts val="0"/>
              </a:spcBef>
              <a:spcAft>
                <a:spcPts val="0"/>
              </a:spcAft>
              <a:buClr>
                <a:schemeClr val="lt1"/>
              </a:buClr>
              <a:buSzPts val="3600"/>
              <a:buNone/>
              <a:defRPr>
                <a:solidFill>
                  <a:schemeClr val="lt1"/>
                </a:solidFill>
              </a:defRPr>
            </a:lvl9pPr>
          </a:lstStyle>
          <a:p/>
        </p:txBody>
      </p:sp>
      <p:sp>
        <p:nvSpPr>
          <p:cNvPr id="2361" name="Google Shape;2361;p49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2362" name="Shape 2362"/>
        <p:cNvGrpSpPr/>
        <p:nvPr/>
      </p:nvGrpSpPr>
      <p:grpSpPr>
        <a:xfrm>
          <a:off x="0" y="0"/>
          <a:ext cx="0" cy="0"/>
          <a:chOff x="0" y="0"/>
          <a:chExt cx="0" cy="0"/>
        </a:xfrm>
      </p:grpSpPr>
      <p:sp>
        <p:nvSpPr>
          <p:cNvPr id="2363" name="Google Shape;2363;p500"/>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3600"/>
              <a:buAutoNum type="alphaLcPeriod"/>
              <a:defRPr/>
            </a:lvl2pPr>
            <a:lvl3pPr lvl="2">
              <a:spcBef>
                <a:spcPts val="0"/>
              </a:spcBef>
              <a:spcAft>
                <a:spcPts val="0"/>
              </a:spcAft>
              <a:buSzPts val="3600"/>
              <a:buAutoNum type="romanLcPeriod"/>
              <a:defRPr/>
            </a:lvl3pPr>
            <a:lvl4pPr lvl="3">
              <a:spcBef>
                <a:spcPts val="0"/>
              </a:spcBef>
              <a:spcAft>
                <a:spcPts val="0"/>
              </a:spcAft>
              <a:buSzPts val="3600"/>
              <a:buAutoNum type="arabicPeriod"/>
              <a:defRPr/>
            </a:lvl4pPr>
            <a:lvl5pPr lvl="4">
              <a:spcBef>
                <a:spcPts val="0"/>
              </a:spcBef>
              <a:spcAft>
                <a:spcPts val="0"/>
              </a:spcAft>
              <a:buSzPts val="3600"/>
              <a:buAutoNum type="alphaLcPeriod"/>
              <a:defRPr/>
            </a:lvl5pPr>
            <a:lvl6pPr lvl="5">
              <a:spcBef>
                <a:spcPts val="0"/>
              </a:spcBef>
              <a:spcAft>
                <a:spcPts val="0"/>
              </a:spcAft>
              <a:buSzPts val="3600"/>
              <a:buAutoNum type="romanLcPeriod"/>
              <a:defRPr/>
            </a:lvl6pPr>
            <a:lvl7pPr lvl="6">
              <a:spcBef>
                <a:spcPts val="0"/>
              </a:spcBef>
              <a:spcAft>
                <a:spcPts val="0"/>
              </a:spcAft>
              <a:buSzPts val="3600"/>
              <a:buAutoNum type="arabicPeriod"/>
              <a:defRPr/>
            </a:lvl7pPr>
            <a:lvl8pPr lvl="7">
              <a:spcBef>
                <a:spcPts val="0"/>
              </a:spcBef>
              <a:spcAft>
                <a:spcPts val="0"/>
              </a:spcAft>
              <a:buSzPts val="3600"/>
              <a:buAutoNum type="alphaLcPeriod"/>
              <a:defRPr/>
            </a:lvl8pPr>
            <a:lvl9pPr lvl="8">
              <a:spcBef>
                <a:spcPts val="0"/>
              </a:spcBef>
              <a:spcAft>
                <a:spcPts val="0"/>
              </a:spcAft>
              <a:buSzPts val="3600"/>
              <a:buAutoNum type="romanLcPeriod"/>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2364" name="Shape 2364"/>
        <p:cNvGrpSpPr/>
        <p:nvPr/>
      </p:nvGrpSpPr>
      <p:grpSpPr>
        <a:xfrm>
          <a:off x="0" y="0"/>
          <a:ext cx="0" cy="0"/>
          <a:chOff x="0" y="0"/>
          <a:chExt cx="0" cy="0"/>
        </a:xfrm>
      </p:grpSpPr>
      <p:sp>
        <p:nvSpPr>
          <p:cNvPr id="2365" name="Google Shape;2365;p50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2366" name="Shape 2366"/>
        <p:cNvGrpSpPr/>
        <p:nvPr/>
      </p:nvGrpSpPr>
      <p:grpSpPr>
        <a:xfrm>
          <a:off x="0" y="0"/>
          <a:ext cx="0" cy="0"/>
          <a:chOff x="0" y="0"/>
          <a:chExt cx="0" cy="0"/>
        </a:xfrm>
      </p:grpSpPr>
      <p:sp>
        <p:nvSpPr>
          <p:cNvPr id="2367" name="Google Shape;2367;p502"/>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368" name="Google Shape;2368;p502"/>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2369" name="Shape 2369"/>
        <p:cNvGrpSpPr/>
        <p:nvPr/>
      </p:nvGrpSpPr>
      <p:grpSpPr>
        <a:xfrm>
          <a:off x="0" y="0"/>
          <a:ext cx="0" cy="0"/>
          <a:chOff x="0" y="0"/>
          <a:chExt cx="0" cy="0"/>
        </a:xfrm>
      </p:grpSpPr>
      <p:sp>
        <p:nvSpPr>
          <p:cNvPr id="2370" name="Google Shape;2370;p503"/>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71" name="Google Shape;2371;p503"/>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372" name="Google Shape;2372;p503"/>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2373" name="Shape 2373"/>
        <p:cNvGrpSpPr/>
        <p:nvPr/>
      </p:nvGrpSpPr>
      <p:grpSpPr>
        <a:xfrm>
          <a:off x="0" y="0"/>
          <a:ext cx="0" cy="0"/>
          <a:chOff x="0" y="0"/>
          <a:chExt cx="0" cy="0"/>
        </a:xfrm>
      </p:grpSpPr>
      <p:sp>
        <p:nvSpPr>
          <p:cNvPr id="2374" name="Google Shape;2374;p504"/>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75" name="Google Shape;2375;p504"/>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2376" name="Shape 2376"/>
        <p:cNvGrpSpPr/>
        <p:nvPr/>
      </p:nvGrpSpPr>
      <p:grpSpPr>
        <a:xfrm>
          <a:off x="0" y="0"/>
          <a:ext cx="0" cy="0"/>
          <a:chOff x="0" y="0"/>
          <a:chExt cx="0" cy="0"/>
        </a:xfrm>
      </p:grpSpPr>
      <p:sp>
        <p:nvSpPr>
          <p:cNvPr id="2377" name="Google Shape;2377;p505"/>
          <p:cNvSpPr/>
          <p:nvPr>
            <p:ph idx="2" type="pic"/>
          </p:nvPr>
        </p:nvSpPr>
        <p:spPr>
          <a:xfrm>
            <a:off x="4572000" y="91667"/>
            <a:ext cx="4495800" cy="5531700"/>
          </a:xfrm>
          <a:prstGeom prst="roundRect">
            <a:avLst>
              <a:gd fmla="val 16667" name="adj"/>
            </a:avLst>
          </a:prstGeom>
          <a:noFill/>
          <a:ln>
            <a:noFill/>
          </a:ln>
        </p:spPr>
      </p:sp>
      <p:sp>
        <p:nvSpPr>
          <p:cNvPr id="2378" name="Google Shape;2378;p505"/>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79" name="Google Shape;2379;p505"/>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380" name="Google Shape;2380;p505"/>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2381" name="Shape 2381"/>
        <p:cNvGrpSpPr/>
        <p:nvPr/>
      </p:nvGrpSpPr>
      <p:grpSpPr>
        <a:xfrm>
          <a:off x="0" y="0"/>
          <a:ext cx="0" cy="0"/>
          <a:chOff x="0" y="0"/>
          <a:chExt cx="0" cy="0"/>
        </a:xfrm>
      </p:grpSpPr>
      <p:sp>
        <p:nvSpPr>
          <p:cNvPr id="2382" name="Google Shape;2382;p50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383" name="Google Shape;2383;p50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384" name="Google Shape;2384;p50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85" name="Google Shape;2385;p50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1">
  <p:cSld name="CUSTOM_10">
    <p:spTree>
      <p:nvGrpSpPr>
        <p:cNvPr id="231" name="Shape 231"/>
        <p:cNvGrpSpPr/>
        <p:nvPr/>
      </p:nvGrpSpPr>
      <p:grpSpPr>
        <a:xfrm>
          <a:off x="0" y="0"/>
          <a:ext cx="0" cy="0"/>
          <a:chOff x="0" y="0"/>
          <a:chExt cx="0" cy="0"/>
        </a:xfrm>
      </p:grpSpPr>
      <p:grpSp>
        <p:nvGrpSpPr>
          <p:cNvPr id="232" name="Google Shape;232;p51"/>
          <p:cNvGrpSpPr/>
          <p:nvPr/>
        </p:nvGrpSpPr>
        <p:grpSpPr>
          <a:xfrm>
            <a:off x="0" y="-1"/>
            <a:ext cx="9144000" cy="5143504"/>
            <a:chOff x="0" y="-2"/>
            <a:chExt cx="12192000" cy="6858005"/>
          </a:xfrm>
        </p:grpSpPr>
        <p:pic>
          <p:nvPicPr>
            <p:cNvPr id="233" name="Google Shape;233;p51"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234" name="Google Shape;234;p51"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235" name="Google Shape;235;p51"/>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36" name="Google Shape;236;p51"/>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37" name="Google Shape;237;p51"/>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2386" name="Shape 2386"/>
        <p:cNvGrpSpPr/>
        <p:nvPr/>
      </p:nvGrpSpPr>
      <p:grpSpPr>
        <a:xfrm>
          <a:off x="0" y="0"/>
          <a:ext cx="0" cy="0"/>
          <a:chOff x="0" y="0"/>
          <a:chExt cx="0" cy="0"/>
        </a:xfrm>
      </p:grpSpPr>
      <p:sp>
        <p:nvSpPr>
          <p:cNvPr id="2387" name="Google Shape;2387;p50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388" name="Google Shape;2388;p507"/>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2389" name="Shape 2389"/>
        <p:cNvGrpSpPr/>
        <p:nvPr/>
      </p:nvGrpSpPr>
      <p:grpSpPr>
        <a:xfrm>
          <a:off x="0" y="0"/>
          <a:ext cx="0" cy="0"/>
          <a:chOff x="0" y="0"/>
          <a:chExt cx="0" cy="0"/>
        </a:xfrm>
      </p:grpSpPr>
      <p:sp>
        <p:nvSpPr>
          <p:cNvPr id="2390" name="Google Shape;2390;p50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2391" name="Shape 2391"/>
        <p:cNvGrpSpPr/>
        <p:nvPr/>
      </p:nvGrpSpPr>
      <p:grpSpPr>
        <a:xfrm>
          <a:off x="0" y="0"/>
          <a:ext cx="0" cy="0"/>
          <a:chOff x="0" y="0"/>
          <a:chExt cx="0" cy="0"/>
        </a:xfrm>
      </p:grpSpPr>
      <p:sp>
        <p:nvSpPr>
          <p:cNvPr id="2392" name="Google Shape;2392;p509"/>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393" name="Google Shape;2393;p509"/>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2394" name="Google Shape;2394;p50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2395" name="Shape 2395"/>
        <p:cNvGrpSpPr/>
        <p:nvPr/>
      </p:nvGrpSpPr>
      <p:grpSpPr>
        <a:xfrm>
          <a:off x="0" y="0"/>
          <a:ext cx="0" cy="0"/>
          <a:chOff x="0" y="0"/>
          <a:chExt cx="0" cy="0"/>
        </a:xfrm>
      </p:grpSpPr>
      <p:sp>
        <p:nvSpPr>
          <p:cNvPr id="2396" name="Google Shape;2396;p510"/>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397" name="Google Shape;2397;p510"/>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398" name="Google Shape;2398;p510"/>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399" name="Google Shape;2399;p51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2400" name="Shape 2400"/>
        <p:cNvGrpSpPr/>
        <p:nvPr/>
      </p:nvGrpSpPr>
      <p:grpSpPr>
        <a:xfrm>
          <a:off x="0" y="0"/>
          <a:ext cx="0" cy="0"/>
          <a:chOff x="0" y="0"/>
          <a:chExt cx="0" cy="0"/>
        </a:xfrm>
      </p:grpSpPr>
      <p:sp>
        <p:nvSpPr>
          <p:cNvPr id="2401" name="Google Shape;2401;p511"/>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02" name="Google Shape;2402;p511"/>
          <p:cNvSpPr/>
          <p:nvPr>
            <p:ph idx="2" type="pic"/>
          </p:nvPr>
        </p:nvSpPr>
        <p:spPr>
          <a:xfrm>
            <a:off x="0" y="0"/>
            <a:ext cx="9144000" cy="2814900"/>
          </a:xfrm>
          <a:prstGeom prst="roundRect">
            <a:avLst>
              <a:gd fmla="val 1254" name="adj"/>
            </a:avLst>
          </a:prstGeom>
          <a:noFill/>
          <a:ln>
            <a:noFill/>
          </a:ln>
        </p:spPr>
      </p:sp>
      <p:sp>
        <p:nvSpPr>
          <p:cNvPr id="2403" name="Google Shape;2403;p511"/>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04" name="Google Shape;2404;p511"/>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05" name="Google Shape;2405;p511"/>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2406" name="Shape 2406"/>
        <p:cNvGrpSpPr/>
        <p:nvPr/>
      </p:nvGrpSpPr>
      <p:grpSpPr>
        <a:xfrm>
          <a:off x="0" y="0"/>
          <a:ext cx="0" cy="0"/>
          <a:chOff x="0" y="0"/>
          <a:chExt cx="0" cy="0"/>
        </a:xfrm>
      </p:grpSpPr>
      <p:sp>
        <p:nvSpPr>
          <p:cNvPr id="2407" name="Google Shape;2407;p51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08" name="Google Shape;2408;p512"/>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409" name="Google Shape;2409;p512"/>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2410" name="Shape 2410"/>
        <p:cNvGrpSpPr/>
        <p:nvPr/>
      </p:nvGrpSpPr>
      <p:grpSpPr>
        <a:xfrm>
          <a:off x="0" y="0"/>
          <a:ext cx="0" cy="0"/>
          <a:chOff x="0" y="0"/>
          <a:chExt cx="0" cy="0"/>
        </a:xfrm>
      </p:grpSpPr>
      <p:sp>
        <p:nvSpPr>
          <p:cNvPr id="2411" name="Google Shape;2411;p513"/>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12" name="Google Shape;2412;p513"/>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2413" name="Shape 2413"/>
        <p:cNvGrpSpPr/>
        <p:nvPr/>
      </p:nvGrpSpPr>
      <p:grpSpPr>
        <a:xfrm>
          <a:off x="0" y="0"/>
          <a:ext cx="0" cy="0"/>
          <a:chOff x="0" y="0"/>
          <a:chExt cx="0" cy="0"/>
        </a:xfrm>
      </p:grpSpPr>
      <p:sp>
        <p:nvSpPr>
          <p:cNvPr id="2414" name="Google Shape;2414;p514"/>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415" name="Google Shape;2415;p51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16" name="Google Shape;2416;p51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17" name="Google Shape;2417;p51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2418" name="Shape 2418"/>
        <p:cNvGrpSpPr/>
        <p:nvPr/>
      </p:nvGrpSpPr>
      <p:grpSpPr>
        <a:xfrm>
          <a:off x="0" y="0"/>
          <a:ext cx="0" cy="0"/>
          <a:chOff x="0" y="0"/>
          <a:chExt cx="0" cy="0"/>
        </a:xfrm>
      </p:grpSpPr>
      <p:sp>
        <p:nvSpPr>
          <p:cNvPr id="2419" name="Google Shape;2419;p515"/>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20" name="Google Shape;2420;p515"/>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21" name="Google Shape;2421;p515"/>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422" name="Google Shape;2422;p515"/>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423" name="Google Shape;2423;p515"/>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424" name="Google Shape;2424;p515"/>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2425" name="Shape 2425"/>
        <p:cNvGrpSpPr/>
        <p:nvPr/>
      </p:nvGrpSpPr>
      <p:grpSpPr>
        <a:xfrm>
          <a:off x="0" y="0"/>
          <a:ext cx="0" cy="0"/>
          <a:chOff x="0" y="0"/>
          <a:chExt cx="0" cy="0"/>
        </a:xfrm>
      </p:grpSpPr>
      <p:sp>
        <p:nvSpPr>
          <p:cNvPr id="2426" name="Google Shape;2426;p516"/>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27" name="Google Shape;2427;p516"/>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1" name="Shape 241"/>
        <p:cNvGrpSpPr/>
        <p:nvPr/>
      </p:nvGrpSpPr>
      <p:grpSpPr>
        <a:xfrm>
          <a:off x="0" y="0"/>
          <a:ext cx="0" cy="0"/>
          <a:chOff x="0" y="0"/>
          <a:chExt cx="0" cy="0"/>
        </a:xfrm>
      </p:grpSpPr>
      <p:pic>
        <p:nvPicPr>
          <p:cNvPr id="242" name="Google Shape;242;p53" title="Mesh Holographic Gradients - Dark Gradient 22.png"/>
          <p:cNvPicPr preferRelativeResize="0"/>
          <p:nvPr/>
        </p:nvPicPr>
        <p:blipFill rotWithShape="1">
          <a:blip r:embed="rId2">
            <a:alphaModFix/>
          </a:blip>
          <a:srcRect b="0" l="0" r="0" t="0"/>
          <a:stretch/>
        </p:blipFill>
        <p:spPr>
          <a:xfrm>
            <a:off x="0" y="0"/>
            <a:ext cx="8229601" cy="4629148"/>
          </a:xfrm>
          <a:prstGeom prst="rect">
            <a:avLst/>
          </a:prstGeom>
          <a:noFill/>
          <a:ln>
            <a:noFill/>
          </a:ln>
        </p:spPr>
      </p:pic>
      <p:pic>
        <p:nvPicPr>
          <p:cNvPr id="243" name="Google Shape;243;p53"/>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244" name="Google Shape;244;p53"/>
          <p:cNvSpPr/>
          <p:nvPr/>
        </p:nvSpPr>
        <p:spPr>
          <a:xfrm>
            <a:off x="984762" y="635750"/>
            <a:ext cx="203100" cy="225900"/>
          </a:xfrm>
          <a:prstGeom prst="plus">
            <a:avLst>
              <a:gd fmla="val 43366" name="adj"/>
            </a:avLst>
          </a:prstGeom>
          <a:solidFill>
            <a:srgbClr val="60A5FA"/>
          </a:solidFill>
          <a:ln>
            <a:noFill/>
          </a:ln>
        </p:spPr>
        <p:txBody>
          <a:bodyPr anchorCtr="0" anchor="ctr" bIns="126400" lIns="126400" spcFirstLastPara="1" rIns="126400" wrap="square" tIns="1264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45" name="Google Shape;245;p53"/>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5000">
                <a:solidFill>
                  <a:schemeClr val="lt1"/>
                </a:solidFill>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246" name="Google Shape;246;p53"/>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2428" name="Shape 2428"/>
        <p:cNvGrpSpPr/>
        <p:nvPr/>
      </p:nvGrpSpPr>
      <p:grpSpPr>
        <a:xfrm>
          <a:off x="0" y="0"/>
          <a:ext cx="0" cy="0"/>
          <a:chOff x="0" y="0"/>
          <a:chExt cx="0" cy="0"/>
        </a:xfrm>
      </p:grpSpPr>
      <p:sp>
        <p:nvSpPr>
          <p:cNvPr id="2429" name="Google Shape;2429;p51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2430" name="Shape 2430"/>
        <p:cNvGrpSpPr/>
        <p:nvPr/>
      </p:nvGrpSpPr>
      <p:grpSpPr>
        <a:xfrm>
          <a:off x="0" y="0"/>
          <a:ext cx="0" cy="0"/>
          <a:chOff x="0" y="0"/>
          <a:chExt cx="0" cy="0"/>
        </a:xfrm>
      </p:grpSpPr>
      <p:sp>
        <p:nvSpPr>
          <p:cNvPr id="2431" name="Google Shape;2431;p51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2432" name="Shape 2432"/>
        <p:cNvGrpSpPr/>
        <p:nvPr/>
      </p:nvGrpSpPr>
      <p:grpSpPr>
        <a:xfrm>
          <a:off x="0" y="0"/>
          <a:ext cx="0" cy="0"/>
          <a:chOff x="0" y="0"/>
          <a:chExt cx="0" cy="0"/>
        </a:xfrm>
      </p:grpSpPr>
      <p:sp>
        <p:nvSpPr>
          <p:cNvPr id="2433" name="Google Shape;2433;p519"/>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434" name="Google Shape;2434;p51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35" name="Google Shape;2435;p519"/>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36" name="Google Shape;2436;p519"/>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2437" name="Shape 2437"/>
        <p:cNvGrpSpPr/>
        <p:nvPr/>
      </p:nvGrpSpPr>
      <p:grpSpPr>
        <a:xfrm>
          <a:off x="0" y="0"/>
          <a:ext cx="0" cy="0"/>
          <a:chOff x="0" y="0"/>
          <a:chExt cx="0" cy="0"/>
        </a:xfrm>
      </p:grpSpPr>
      <p:sp>
        <p:nvSpPr>
          <p:cNvPr id="2438" name="Google Shape;2438;p520"/>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439" name="Google Shape;2439;p520"/>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40" name="Google Shape;2440;p520"/>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41" name="Google Shape;2441;p520"/>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442" name="Shape 2442"/>
        <p:cNvGrpSpPr/>
        <p:nvPr/>
      </p:nvGrpSpPr>
      <p:grpSpPr>
        <a:xfrm>
          <a:off x="0" y="0"/>
          <a:ext cx="0" cy="0"/>
          <a:chOff x="0" y="0"/>
          <a:chExt cx="0" cy="0"/>
        </a:xfrm>
      </p:grpSpPr>
      <p:sp>
        <p:nvSpPr>
          <p:cNvPr id="2443" name="Google Shape;2443;p52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44" name="Google Shape;2444;p521"/>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445" name="Google Shape;2445;p521"/>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2446" name="Shape 2446"/>
        <p:cNvGrpSpPr/>
        <p:nvPr/>
      </p:nvGrpSpPr>
      <p:grpSpPr>
        <a:xfrm>
          <a:off x="0" y="0"/>
          <a:ext cx="0" cy="0"/>
          <a:chOff x="0" y="0"/>
          <a:chExt cx="0" cy="0"/>
        </a:xfrm>
      </p:grpSpPr>
      <p:sp>
        <p:nvSpPr>
          <p:cNvPr id="2447" name="Google Shape;2447;p522"/>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48" name="Google Shape;2448;p522"/>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2449" name="Shape 2449"/>
        <p:cNvGrpSpPr/>
        <p:nvPr/>
      </p:nvGrpSpPr>
      <p:grpSpPr>
        <a:xfrm>
          <a:off x="0" y="0"/>
          <a:ext cx="0" cy="0"/>
          <a:chOff x="0" y="0"/>
          <a:chExt cx="0" cy="0"/>
        </a:xfrm>
      </p:grpSpPr>
      <p:sp>
        <p:nvSpPr>
          <p:cNvPr id="2450" name="Google Shape;2450;p52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2_1">
    <p:spTree>
      <p:nvGrpSpPr>
        <p:cNvPr id="2451" name="Shape 2451"/>
        <p:cNvGrpSpPr/>
        <p:nvPr/>
      </p:nvGrpSpPr>
      <p:grpSpPr>
        <a:xfrm>
          <a:off x="0" y="0"/>
          <a:ext cx="0" cy="0"/>
          <a:chOff x="0" y="0"/>
          <a:chExt cx="0" cy="0"/>
        </a:xfrm>
      </p:grpSpPr>
      <p:sp>
        <p:nvSpPr>
          <p:cNvPr id="2452" name="Google Shape;2452;p524"/>
          <p:cNvSpPr txBox="1"/>
          <p:nvPr>
            <p:ph type="title"/>
          </p:nvPr>
        </p:nvSpPr>
        <p:spPr>
          <a:xfrm>
            <a:off x="284850" y="317667"/>
            <a:ext cx="6423900" cy="6531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2453" name="Google Shape;2453;p524"/>
          <p:cNvSpPr txBox="1"/>
          <p:nvPr>
            <p:ph idx="12" type="sldNum"/>
          </p:nvPr>
        </p:nvSpPr>
        <p:spPr>
          <a:xfrm>
            <a:off x="8308150" y="5313473"/>
            <a:ext cx="548700" cy="84600"/>
          </a:xfrm>
          <a:prstGeom prst="rect">
            <a:avLst/>
          </a:prstGeom>
          <a:noFill/>
          <a:ln>
            <a:noFill/>
          </a:ln>
        </p:spPr>
        <p:txBody>
          <a:bodyPr anchorCtr="0" anchor="ctr"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2454" name="Google Shape;2454;p524"/>
          <p:cNvSpPr txBox="1"/>
          <p:nvPr>
            <p:ph idx="2" type="title"/>
          </p:nvPr>
        </p:nvSpPr>
        <p:spPr>
          <a:xfrm>
            <a:off x="462975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55" name="Google Shape;2455;p524"/>
          <p:cNvSpPr txBox="1"/>
          <p:nvPr>
            <p:ph idx="3" type="title"/>
          </p:nvPr>
        </p:nvSpPr>
        <p:spPr>
          <a:xfrm>
            <a:off x="608610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456" name="Shape 2456"/>
        <p:cNvGrpSpPr/>
        <p:nvPr/>
      </p:nvGrpSpPr>
      <p:grpSpPr>
        <a:xfrm>
          <a:off x="0" y="0"/>
          <a:ext cx="0" cy="0"/>
          <a:chOff x="0" y="0"/>
          <a:chExt cx="0" cy="0"/>
        </a:xfrm>
      </p:grpSpPr>
      <p:sp>
        <p:nvSpPr>
          <p:cNvPr id="2457" name="Google Shape;2457;p52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58" name="Google Shape;2458;p525"/>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2459" name="Shape 2459"/>
        <p:cNvGrpSpPr/>
        <p:nvPr/>
      </p:nvGrpSpPr>
      <p:grpSpPr>
        <a:xfrm>
          <a:off x="0" y="0"/>
          <a:ext cx="0" cy="0"/>
          <a:chOff x="0" y="0"/>
          <a:chExt cx="0" cy="0"/>
        </a:xfrm>
      </p:grpSpPr>
      <p:sp>
        <p:nvSpPr>
          <p:cNvPr id="2460" name="Google Shape;2460;p52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247" name="Shape 247"/>
        <p:cNvGrpSpPr/>
        <p:nvPr/>
      </p:nvGrpSpPr>
      <p:grpSpPr>
        <a:xfrm>
          <a:off x="0" y="0"/>
          <a:ext cx="0" cy="0"/>
          <a:chOff x="0" y="0"/>
          <a:chExt cx="0" cy="0"/>
        </a:xfrm>
      </p:grpSpPr>
      <p:pic>
        <p:nvPicPr>
          <p:cNvPr id="248" name="Google Shape;248;p54" title="Mesh Holographic Gradients - Dark Gradient 22.png"/>
          <p:cNvPicPr preferRelativeResize="0"/>
          <p:nvPr/>
        </p:nvPicPr>
        <p:blipFill rotWithShape="1">
          <a:blip r:embed="rId2">
            <a:alphaModFix/>
          </a:blip>
          <a:srcRect b="0" l="0" r="0" t="0"/>
          <a:stretch/>
        </p:blipFill>
        <p:spPr>
          <a:xfrm>
            <a:off x="0" y="0"/>
            <a:ext cx="8229601" cy="4629148"/>
          </a:xfrm>
          <a:prstGeom prst="rect">
            <a:avLst/>
          </a:prstGeom>
          <a:noFill/>
          <a:ln>
            <a:noFill/>
          </a:ln>
        </p:spPr>
      </p:pic>
      <p:pic>
        <p:nvPicPr>
          <p:cNvPr id="249" name="Google Shape;249;p54"/>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250" name="Google Shape;250;p54"/>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5000">
                <a:solidFill>
                  <a:schemeClr val="lt1"/>
                </a:solidFill>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251" name="Google Shape;251;p54"/>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2461" name="Shape 2461"/>
        <p:cNvGrpSpPr/>
        <p:nvPr/>
      </p:nvGrpSpPr>
      <p:grpSpPr>
        <a:xfrm>
          <a:off x="0" y="0"/>
          <a:ext cx="0" cy="0"/>
          <a:chOff x="0" y="0"/>
          <a:chExt cx="0" cy="0"/>
        </a:xfrm>
      </p:grpSpPr>
      <p:sp>
        <p:nvSpPr>
          <p:cNvPr id="2462" name="Google Shape;2462;p527"/>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463" name="Google Shape;2463;p527"/>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464" name="Google Shape;2464;p527"/>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465" name="Google Shape;2465;p527"/>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466" name="Google Shape;2466;p527"/>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2467" name="Shape 2467"/>
        <p:cNvGrpSpPr/>
        <p:nvPr/>
      </p:nvGrpSpPr>
      <p:grpSpPr>
        <a:xfrm>
          <a:off x="0" y="0"/>
          <a:ext cx="0" cy="0"/>
          <a:chOff x="0" y="0"/>
          <a:chExt cx="0" cy="0"/>
        </a:xfrm>
      </p:grpSpPr>
      <p:sp>
        <p:nvSpPr>
          <p:cNvPr id="2468" name="Google Shape;2468;p52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2469" name="Shape 2469"/>
        <p:cNvGrpSpPr/>
        <p:nvPr/>
      </p:nvGrpSpPr>
      <p:grpSpPr>
        <a:xfrm>
          <a:off x="0" y="0"/>
          <a:ext cx="0" cy="0"/>
          <a:chOff x="0" y="0"/>
          <a:chExt cx="0" cy="0"/>
        </a:xfrm>
      </p:grpSpPr>
      <p:sp>
        <p:nvSpPr>
          <p:cNvPr id="2470" name="Google Shape;2470;p52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2471" name="Shape 2471"/>
        <p:cNvGrpSpPr/>
        <p:nvPr/>
      </p:nvGrpSpPr>
      <p:grpSpPr>
        <a:xfrm>
          <a:off x="0" y="0"/>
          <a:ext cx="0" cy="0"/>
          <a:chOff x="0" y="0"/>
          <a:chExt cx="0" cy="0"/>
        </a:xfrm>
      </p:grpSpPr>
      <p:sp>
        <p:nvSpPr>
          <p:cNvPr id="2472" name="Google Shape;2472;p530"/>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473" name="Google Shape;2473;p530"/>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2474" name="Shape 2474"/>
        <p:cNvGrpSpPr/>
        <p:nvPr/>
      </p:nvGrpSpPr>
      <p:grpSpPr>
        <a:xfrm>
          <a:off x="0" y="0"/>
          <a:ext cx="0" cy="0"/>
          <a:chOff x="0" y="0"/>
          <a:chExt cx="0" cy="0"/>
        </a:xfrm>
      </p:grpSpPr>
      <p:sp>
        <p:nvSpPr>
          <p:cNvPr id="2475" name="Google Shape;2475;p53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476" name="Google Shape;2476;p531"/>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0" name="Shape 2480"/>
        <p:cNvGrpSpPr/>
        <p:nvPr/>
      </p:nvGrpSpPr>
      <p:grpSpPr>
        <a:xfrm>
          <a:off x="0" y="0"/>
          <a:ext cx="0" cy="0"/>
          <a:chOff x="0" y="0"/>
          <a:chExt cx="0" cy="0"/>
        </a:xfrm>
      </p:grpSpPr>
      <p:pic>
        <p:nvPicPr>
          <p:cNvPr id="2481" name="Google Shape;2481;p533"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2482" name="Google Shape;2482;p533"/>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2483" name="Google Shape;2483;p533"/>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484" name="Google Shape;2484;p533"/>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2485" name="Google Shape;2485;p533"/>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486" name="Google Shape;2486;p533"/>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2487" name="Shape 2487"/>
        <p:cNvGrpSpPr/>
        <p:nvPr/>
      </p:nvGrpSpPr>
      <p:grpSpPr>
        <a:xfrm>
          <a:off x="0" y="0"/>
          <a:ext cx="0" cy="0"/>
          <a:chOff x="0" y="0"/>
          <a:chExt cx="0" cy="0"/>
        </a:xfrm>
      </p:grpSpPr>
      <p:pic>
        <p:nvPicPr>
          <p:cNvPr id="2488" name="Google Shape;2488;p534"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2489" name="Google Shape;2489;p534"/>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2490" name="Google Shape;2490;p534"/>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491" name="Google Shape;2491;p534"/>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492" name="Shape 2492"/>
        <p:cNvGrpSpPr/>
        <p:nvPr/>
      </p:nvGrpSpPr>
      <p:grpSpPr>
        <a:xfrm>
          <a:off x="0" y="0"/>
          <a:ext cx="0" cy="0"/>
          <a:chOff x="0" y="0"/>
          <a:chExt cx="0" cy="0"/>
        </a:xfrm>
      </p:grpSpPr>
      <p:pic>
        <p:nvPicPr>
          <p:cNvPr id="2493" name="Google Shape;2493;p535"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2494" name="Google Shape;2494;p535"/>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495" name="Shape 2495"/>
        <p:cNvGrpSpPr/>
        <p:nvPr/>
      </p:nvGrpSpPr>
      <p:grpSpPr>
        <a:xfrm>
          <a:off x="0" y="0"/>
          <a:ext cx="0" cy="0"/>
          <a:chOff x="0" y="0"/>
          <a:chExt cx="0" cy="0"/>
        </a:xfrm>
      </p:grpSpPr>
      <p:grpSp>
        <p:nvGrpSpPr>
          <p:cNvPr id="2496" name="Google Shape;2496;p536"/>
          <p:cNvGrpSpPr/>
          <p:nvPr/>
        </p:nvGrpSpPr>
        <p:grpSpPr>
          <a:xfrm>
            <a:off x="0" y="0"/>
            <a:ext cx="9143998" cy="5714776"/>
            <a:chOff x="0" y="-2"/>
            <a:chExt cx="10973237" cy="6858005"/>
          </a:xfrm>
        </p:grpSpPr>
        <p:pic>
          <p:nvPicPr>
            <p:cNvPr id="2497" name="Google Shape;2497;p536"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2498" name="Google Shape;2498;p536"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2499" name="Google Shape;2499;p536"/>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500" name="Google Shape;2500;p536"/>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501" name="Google Shape;2501;p536"/>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2" name="Shape 2502"/>
        <p:cNvGrpSpPr/>
        <p:nvPr/>
      </p:nvGrpSpPr>
      <p:grpSpPr>
        <a:xfrm>
          <a:off x="0" y="0"/>
          <a:ext cx="0" cy="0"/>
          <a:chOff x="0" y="0"/>
          <a:chExt cx="0" cy="0"/>
        </a:xfrm>
      </p:grpSpPr>
      <p:sp>
        <p:nvSpPr>
          <p:cNvPr id="2503" name="Google Shape;2503;p537"/>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04" name="Google Shape;2504;p537"/>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52" name="Shape 252"/>
        <p:cNvGrpSpPr/>
        <p:nvPr/>
      </p:nvGrpSpPr>
      <p:grpSpPr>
        <a:xfrm>
          <a:off x="0" y="0"/>
          <a:ext cx="0" cy="0"/>
          <a:chOff x="0" y="0"/>
          <a:chExt cx="0" cy="0"/>
        </a:xfrm>
      </p:grpSpPr>
      <p:pic>
        <p:nvPicPr>
          <p:cNvPr id="253" name="Google Shape;253;p55" title="Mesh Holographic Gradients - Dark Gradient 22.png"/>
          <p:cNvPicPr preferRelativeResize="0"/>
          <p:nvPr/>
        </p:nvPicPr>
        <p:blipFill>
          <a:blip r:embed="rId2">
            <a:alphaModFix/>
          </a:blip>
          <a:stretch>
            <a:fillRect/>
          </a:stretch>
        </p:blipFill>
        <p:spPr>
          <a:xfrm>
            <a:off x="0" y="0"/>
            <a:ext cx="8229622" cy="4629151"/>
          </a:xfrm>
          <a:prstGeom prst="rect">
            <a:avLst/>
          </a:prstGeom>
          <a:noFill/>
          <a:ln>
            <a:noFill/>
          </a:ln>
        </p:spPr>
      </p:pic>
      <p:sp>
        <p:nvSpPr>
          <p:cNvPr id="254" name="Google Shape;254;p55"/>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5000"/>
              <a:buNone/>
              <a:defRPr sz="5000">
                <a:solidFill>
                  <a:schemeClr val="lt1"/>
                </a:solidFill>
              </a:defRPr>
            </a:lvl1pPr>
            <a:lvl2pPr lvl="1">
              <a:spcBef>
                <a:spcPts val="0"/>
              </a:spcBef>
              <a:spcAft>
                <a:spcPts val="0"/>
              </a:spcAft>
              <a:buClr>
                <a:schemeClr val="lt1"/>
              </a:buClr>
              <a:buSzPts val="5000"/>
              <a:buNone/>
              <a:defRPr sz="5000">
                <a:solidFill>
                  <a:schemeClr val="lt1"/>
                </a:solidFill>
              </a:defRPr>
            </a:lvl2pPr>
            <a:lvl3pPr lvl="2">
              <a:spcBef>
                <a:spcPts val="0"/>
              </a:spcBef>
              <a:spcAft>
                <a:spcPts val="0"/>
              </a:spcAft>
              <a:buClr>
                <a:schemeClr val="lt1"/>
              </a:buClr>
              <a:buSzPts val="5000"/>
              <a:buNone/>
              <a:defRPr sz="5000">
                <a:solidFill>
                  <a:schemeClr val="lt1"/>
                </a:solidFill>
              </a:defRPr>
            </a:lvl3pPr>
            <a:lvl4pPr lvl="3">
              <a:spcBef>
                <a:spcPts val="0"/>
              </a:spcBef>
              <a:spcAft>
                <a:spcPts val="0"/>
              </a:spcAft>
              <a:buClr>
                <a:schemeClr val="lt1"/>
              </a:buClr>
              <a:buSzPts val="5000"/>
              <a:buNone/>
              <a:defRPr sz="5000">
                <a:solidFill>
                  <a:schemeClr val="lt1"/>
                </a:solidFill>
              </a:defRPr>
            </a:lvl4pPr>
            <a:lvl5pPr lvl="4">
              <a:spcBef>
                <a:spcPts val="0"/>
              </a:spcBef>
              <a:spcAft>
                <a:spcPts val="0"/>
              </a:spcAft>
              <a:buClr>
                <a:schemeClr val="lt1"/>
              </a:buClr>
              <a:buSzPts val="5000"/>
              <a:buNone/>
              <a:defRPr sz="5000">
                <a:solidFill>
                  <a:schemeClr val="lt1"/>
                </a:solidFill>
              </a:defRPr>
            </a:lvl5pPr>
            <a:lvl6pPr lvl="5">
              <a:spcBef>
                <a:spcPts val="0"/>
              </a:spcBef>
              <a:spcAft>
                <a:spcPts val="0"/>
              </a:spcAft>
              <a:buClr>
                <a:schemeClr val="lt1"/>
              </a:buClr>
              <a:buSzPts val="5000"/>
              <a:buNone/>
              <a:defRPr sz="5000">
                <a:solidFill>
                  <a:schemeClr val="lt1"/>
                </a:solidFill>
              </a:defRPr>
            </a:lvl6pPr>
            <a:lvl7pPr lvl="6">
              <a:spcBef>
                <a:spcPts val="0"/>
              </a:spcBef>
              <a:spcAft>
                <a:spcPts val="0"/>
              </a:spcAft>
              <a:buClr>
                <a:schemeClr val="lt1"/>
              </a:buClr>
              <a:buSzPts val="5000"/>
              <a:buNone/>
              <a:defRPr sz="5000">
                <a:solidFill>
                  <a:schemeClr val="lt1"/>
                </a:solidFill>
              </a:defRPr>
            </a:lvl7pPr>
            <a:lvl8pPr lvl="7">
              <a:spcBef>
                <a:spcPts val="0"/>
              </a:spcBef>
              <a:spcAft>
                <a:spcPts val="0"/>
              </a:spcAft>
              <a:buClr>
                <a:schemeClr val="lt1"/>
              </a:buClr>
              <a:buSzPts val="5000"/>
              <a:buNone/>
              <a:defRPr sz="5000">
                <a:solidFill>
                  <a:schemeClr val="lt1"/>
                </a:solidFill>
              </a:defRPr>
            </a:lvl8pPr>
            <a:lvl9pPr lvl="8">
              <a:spcBef>
                <a:spcPts val="0"/>
              </a:spcBef>
              <a:spcAft>
                <a:spcPts val="0"/>
              </a:spcAft>
              <a:buClr>
                <a:schemeClr val="lt1"/>
              </a:buClr>
              <a:buSzPts val="5000"/>
              <a:buNone/>
              <a:defRPr sz="5000">
                <a:solidFill>
                  <a:schemeClr val="lt1"/>
                </a:solidFill>
              </a:defRPr>
            </a:lvl9pPr>
          </a:lstStyle>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2505" name="Shape 2505"/>
        <p:cNvGrpSpPr/>
        <p:nvPr/>
      </p:nvGrpSpPr>
      <p:grpSpPr>
        <a:xfrm>
          <a:off x="0" y="0"/>
          <a:ext cx="0" cy="0"/>
          <a:chOff x="0" y="0"/>
          <a:chExt cx="0" cy="0"/>
        </a:xfrm>
      </p:grpSpPr>
      <p:sp>
        <p:nvSpPr>
          <p:cNvPr id="2506" name="Google Shape;2506;p538"/>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07" name="Google Shape;2507;p538"/>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08" name="Google Shape;2508;p53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09" name="Shape 2509"/>
        <p:cNvGrpSpPr/>
        <p:nvPr/>
      </p:nvGrpSpPr>
      <p:grpSpPr>
        <a:xfrm>
          <a:off x="0" y="0"/>
          <a:ext cx="0" cy="0"/>
          <a:chOff x="0" y="0"/>
          <a:chExt cx="0" cy="0"/>
        </a:xfrm>
      </p:grpSpPr>
      <p:sp>
        <p:nvSpPr>
          <p:cNvPr id="2510" name="Google Shape;2510;p53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2511" name="Shape 2511"/>
        <p:cNvGrpSpPr/>
        <p:nvPr/>
      </p:nvGrpSpPr>
      <p:grpSpPr>
        <a:xfrm>
          <a:off x="0" y="0"/>
          <a:ext cx="0" cy="0"/>
          <a:chOff x="0" y="0"/>
          <a:chExt cx="0" cy="0"/>
        </a:xfrm>
      </p:grpSpPr>
      <p:sp>
        <p:nvSpPr>
          <p:cNvPr id="2512" name="Google Shape;2512;p540"/>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13" name="Google Shape;2513;p54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514" name="Shape 2514"/>
        <p:cNvGrpSpPr/>
        <p:nvPr/>
      </p:nvGrpSpPr>
      <p:grpSpPr>
        <a:xfrm>
          <a:off x="0" y="0"/>
          <a:ext cx="0" cy="0"/>
          <a:chOff x="0" y="0"/>
          <a:chExt cx="0" cy="0"/>
        </a:xfrm>
      </p:grpSpPr>
      <p:sp>
        <p:nvSpPr>
          <p:cNvPr id="2515" name="Google Shape;2515;p541"/>
          <p:cNvSpPr txBox="1"/>
          <p:nvPr>
            <p:ph type="title"/>
          </p:nvPr>
        </p:nvSpPr>
        <p:spPr>
          <a:xfrm>
            <a:off x="1378150" y="500167"/>
            <a:ext cx="6387600" cy="47067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2516" name="Shape 2516"/>
        <p:cNvGrpSpPr/>
        <p:nvPr/>
      </p:nvGrpSpPr>
      <p:grpSpPr>
        <a:xfrm>
          <a:off x="0" y="0"/>
          <a:ext cx="0" cy="0"/>
          <a:chOff x="0" y="0"/>
          <a:chExt cx="0" cy="0"/>
        </a:xfrm>
      </p:grpSpPr>
      <p:sp>
        <p:nvSpPr>
          <p:cNvPr id="2517" name="Google Shape;2517;p542"/>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2"/>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2519" name="Google Shape;2519;p542"/>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2520" name="Google Shape;2520;p542"/>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2522" name="Shape 2522"/>
        <p:cNvGrpSpPr/>
        <p:nvPr/>
      </p:nvGrpSpPr>
      <p:grpSpPr>
        <a:xfrm>
          <a:off x="0" y="0"/>
          <a:ext cx="0" cy="0"/>
          <a:chOff x="0" y="0"/>
          <a:chExt cx="0" cy="0"/>
        </a:xfrm>
      </p:grpSpPr>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2523" name="Shape 2523"/>
        <p:cNvGrpSpPr/>
        <p:nvPr/>
      </p:nvGrpSpPr>
      <p:grpSpPr>
        <a:xfrm>
          <a:off x="0" y="0"/>
          <a:ext cx="0" cy="0"/>
          <a:chOff x="0" y="0"/>
          <a:chExt cx="0" cy="0"/>
        </a:xfrm>
      </p:grpSpPr>
      <p:sp>
        <p:nvSpPr>
          <p:cNvPr id="2524" name="Google Shape;2524;p54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
        <p:nvSpPr>
          <p:cNvPr id="2525" name="Google Shape;2525;p545"/>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26" name="Google Shape;2526;p545"/>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27" name="Google Shape;2527;p545"/>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2528" name="Shape 2528"/>
        <p:cNvGrpSpPr/>
        <p:nvPr/>
      </p:nvGrpSpPr>
      <p:grpSpPr>
        <a:xfrm>
          <a:off x="0" y="0"/>
          <a:ext cx="0" cy="0"/>
          <a:chOff x="0" y="0"/>
          <a:chExt cx="0" cy="0"/>
        </a:xfrm>
      </p:grpSpPr>
      <p:sp>
        <p:nvSpPr>
          <p:cNvPr id="2529" name="Google Shape;2529;p546"/>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30" name="Google Shape;2530;p546"/>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31" name="Google Shape;2531;p546"/>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32" name="Google Shape;2532;p546"/>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533" name="Google Shape;2533;p546"/>
          <p:cNvSpPr txBox="1"/>
          <p:nvPr>
            <p:ph idx="4"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2534" name="Shape 2534"/>
        <p:cNvGrpSpPr/>
        <p:nvPr/>
      </p:nvGrpSpPr>
      <p:grpSpPr>
        <a:xfrm>
          <a:off x="0" y="0"/>
          <a:ext cx="0" cy="0"/>
          <a:chOff x="0" y="0"/>
          <a:chExt cx="0" cy="0"/>
        </a:xfrm>
      </p:grpSpPr>
      <p:sp>
        <p:nvSpPr>
          <p:cNvPr id="2535" name="Google Shape;2535;p547"/>
          <p:cNvSpPr txBox="1"/>
          <p:nvPr>
            <p:ph type="title"/>
          </p:nvPr>
        </p:nvSpPr>
        <p:spPr>
          <a:xfrm>
            <a:off x="457200" y="35229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536" name="Google Shape;2536;p547"/>
          <p:cNvSpPr txBox="1"/>
          <p:nvPr>
            <p:ph idx="1" type="subTitle"/>
          </p:nvPr>
        </p:nvSpPr>
        <p:spPr>
          <a:xfrm>
            <a:off x="457200" y="30888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55" name="Shape 255"/>
        <p:cNvGrpSpPr/>
        <p:nvPr/>
      </p:nvGrpSpPr>
      <p:grpSpPr>
        <a:xfrm>
          <a:off x="0" y="0"/>
          <a:ext cx="0" cy="0"/>
          <a:chOff x="0" y="0"/>
          <a:chExt cx="0" cy="0"/>
        </a:xfrm>
      </p:grpSpPr>
      <p:grpSp>
        <p:nvGrpSpPr>
          <p:cNvPr id="256" name="Google Shape;256;p56"/>
          <p:cNvGrpSpPr/>
          <p:nvPr/>
        </p:nvGrpSpPr>
        <p:grpSpPr>
          <a:xfrm>
            <a:off x="0" y="-1"/>
            <a:ext cx="8229600" cy="4629154"/>
            <a:chOff x="0" y="-2"/>
            <a:chExt cx="12192000" cy="6858005"/>
          </a:xfrm>
        </p:grpSpPr>
        <p:pic>
          <p:nvPicPr>
            <p:cNvPr id="257" name="Google Shape;257;p56"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258" name="Google Shape;258;p56"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259" name="Google Shape;259;p56"/>
          <p:cNvSpPr txBox="1"/>
          <p:nvPr/>
        </p:nvSpPr>
        <p:spPr>
          <a:xfrm>
            <a:off x="1367072" y="2080750"/>
            <a:ext cx="5486400" cy="769500"/>
          </a:xfrm>
          <a:prstGeom prst="rect">
            <a:avLst/>
          </a:prstGeom>
          <a:noFill/>
          <a:ln>
            <a:noFill/>
          </a:ln>
        </p:spPr>
        <p:txBody>
          <a:bodyPr anchorCtr="0" anchor="t" bIns="0" lIns="0" spcFirstLastPara="1" rIns="0" wrap="square" tIns="0">
            <a:spAutoFit/>
          </a:bodyPr>
          <a:lstStyle/>
          <a:p>
            <a:pPr indent="-317500" lvl="0" marL="0" marR="0" rtl="0" algn="l">
              <a:lnSpc>
                <a:spcPct val="100000"/>
              </a:lnSpc>
              <a:spcBef>
                <a:spcPts val="0"/>
              </a:spcBef>
              <a:spcAft>
                <a:spcPts val="0"/>
              </a:spcAft>
              <a:buClr>
                <a:schemeClr val="accent2"/>
              </a:buClr>
              <a:buSzPts val="5000"/>
              <a:buFont typeface="Poppins SemiBold"/>
              <a:buNone/>
            </a:pPr>
            <a:r>
              <a:rPr lang="en" sz="5000">
                <a:solidFill>
                  <a:schemeClr val="accent2"/>
                </a:solidFill>
                <a:latin typeface="Poppins SemiBold"/>
                <a:ea typeface="Poppins SemiBold"/>
                <a:cs typeface="Poppins SemiBold"/>
                <a:sym typeface="Poppins SemiBold"/>
              </a:rPr>
              <a:t>Break</a:t>
            </a:r>
            <a:endParaRPr sz="5000">
              <a:solidFill>
                <a:schemeClr val="accent2"/>
              </a:solidFill>
              <a:latin typeface="Poppins SemiBold"/>
              <a:ea typeface="Poppins SemiBold"/>
              <a:cs typeface="Poppins SemiBold"/>
              <a:sym typeface="Poppins SemiBold"/>
            </a:endParaRPr>
          </a:p>
        </p:txBody>
      </p:sp>
      <p:pic>
        <p:nvPicPr>
          <p:cNvPr id="260" name="Google Shape;260;p56"/>
          <p:cNvPicPr preferRelativeResize="0"/>
          <p:nvPr/>
        </p:nvPicPr>
        <p:blipFill rotWithShape="1">
          <a:blip r:embed="rId4">
            <a:alphaModFix/>
          </a:blip>
          <a:srcRect b="0" l="0" r="0" t="0"/>
          <a:stretch/>
        </p:blipFill>
        <p:spPr>
          <a:xfrm>
            <a:off x="1367087" y="2986403"/>
            <a:ext cx="249306" cy="249278"/>
          </a:xfrm>
          <a:prstGeom prst="rect">
            <a:avLst/>
          </a:prstGeom>
          <a:noFill/>
          <a:ln>
            <a:noFill/>
          </a:ln>
        </p:spPr>
      </p:pic>
      <p:sp>
        <p:nvSpPr>
          <p:cNvPr id="261" name="Google Shape;261;p56"/>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2537" name="Shape 2537"/>
        <p:cNvGrpSpPr/>
        <p:nvPr/>
      </p:nvGrpSpPr>
      <p:grpSpPr>
        <a:xfrm>
          <a:off x="0" y="0"/>
          <a:ext cx="0" cy="0"/>
          <a:chOff x="0" y="0"/>
          <a:chExt cx="0" cy="0"/>
        </a:xfrm>
      </p:grpSpPr>
      <p:sp>
        <p:nvSpPr>
          <p:cNvPr id="2538" name="Google Shape;2538;p548"/>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39" name="Google Shape;2539;p548"/>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2540" name="Shape 2540"/>
        <p:cNvGrpSpPr/>
        <p:nvPr/>
      </p:nvGrpSpPr>
      <p:grpSpPr>
        <a:xfrm>
          <a:off x="0" y="0"/>
          <a:ext cx="0" cy="0"/>
          <a:chOff x="0" y="0"/>
          <a:chExt cx="0" cy="0"/>
        </a:xfrm>
      </p:grpSpPr>
      <p:sp>
        <p:nvSpPr>
          <p:cNvPr id="2541" name="Google Shape;2541;p549"/>
          <p:cNvSpPr/>
          <p:nvPr>
            <p:ph idx="2" type="pic"/>
          </p:nvPr>
        </p:nvSpPr>
        <p:spPr>
          <a:xfrm>
            <a:off x="76200" y="91667"/>
            <a:ext cx="4495800" cy="5531700"/>
          </a:xfrm>
          <a:prstGeom prst="roundRect">
            <a:avLst>
              <a:gd fmla="val 16667" name="adj"/>
            </a:avLst>
          </a:prstGeom>
          <a:noFill/>
          <a:ln>
            <a:noFill/>
          </a:ln>
        </p:spPr>
      </p:sp>
      <p:sp>
        <p:nvSpPr>
          <p:cNvPr id="2542" name="Google Shape;2542;p549"/>
          <p:cNvSpPr txBox="1"/>
          <p:nvPr>
            <p:ph idx="1" type="body"/>
          </p:nvPr>
        </p:nvSpPr>
        <p:spPr>
          <a:xfrm>
            <a:off x="50253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43" name="Google Shape;2543;p549"/>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44" name="Google Shape;2544;p549"/>
          <p:cNvSpPr txBox="1"/>
          <p:nvPr>
            <p:ph type="title"/>
          </p:nvPr>
        </p:nvSpPr>
        <p:spPr>
          <a:xfrm>
            <a:off x="5025300" y="891281"/>
            <a:ext cx="3661500" cy="636300"/>
          </a:xfrm>
          <a:prstGeom prst="rect">
            <a:avLst/>
          </a:prstGeom>
        </p:spPr>
        <p:txBody>
          <a:bodyPr anchorCtr="0" anchor="t"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2545" name="Shape 2545"/>
        <p:cNvGrpSpPr/>
        <p:nvPr/>
      </p:nvGrpSpPr>
      <p:grpSpPr>
        <a:xfrm>
          <a:off x="0" y="0"/>
          <a:ext cx="0" cy="0"/>
          <a:chOff x="0" y="0"/>
          <a:chExt cx="0" cy="0"/>
        </a:xfrm>
      </p:grpSpPr>
      <p:sp>
        <p:nvSpPr>
          <p:cNvPr id="2546" name="Google Shape;2546;p550"/>
          <p:cNvSpPr/>
          <p:nvPr>
            <p:ph idx="2" type="pic"/>
          </p:nvPr>
        </p:nvSpPr>
        <p:spPr>
          <a:xfrm>
            <a:off x="4572000" y="91667"/>
            <a:ext cx="4495800" cy="5531700"/>
          </a:xfrm>
          <a:prstGeom prst="roundRect">
            <a:avLst>
              <a:gd fmla="val 16667" name="adj"/>
            </a:avLst>
          </a:prstGeom>
          <a:noFill/>
          <a:ln>
            <a:noFill/>
          </a:ln>
        </p:spPr>
      </p:sp>
      <p:sp>
        <p:nvSpPr>
          <p:cNvPr id="2547" name="Google Shape;2547;p550"/>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48" name="Google Shape;2548;p550"/>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49" name="Google Shape;2549;p550"/>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2550" name="Shape 2550"/>
        <p:cNvGrpSpPr/>
        <p:nvPr/>
      </p:nvGrpSpPr>
      <p:grpSpPr>
        <a:xfrm>
          <a:off x="0" y="0"/>
          <a:ext cx="0" cy="0"/>
          <a:chOff x="0" y="0"/>
          <a:chExt cx="0" cy="0"/>
        </a:xfrm>
      </p:grpSpPr>
      <p:sp>
        <p:nvSpPr>
          <p:cNvPr id="2551" name="Google Shape;2551;p551"/>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552" name="Google Shape;2552;p551"/>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53" name="Google Shape;2553;p551"/>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2554" name="Shape 2554"/>
        <p:cNvGrpSpPr/>
        <p:nvPr/>
      </p:nvGrpSpPr>
      <p:grpSpPr>
        <a:xfrm>
          <a:off x="0" y="0"/>
          <a:ext cx="0" cy="0"/>
          <a:chOff x="0" y="0"/>
          <a:chExt cx="0" cy="0"/>
        </a:xfrm>
      </p:grpSpPr>
      <p:sp>
        <p:nvSpPr>
          <p:cNvPr id="2555" name="Google Shape;2555;p552"/>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2556" name="Google Shape;2556;p552"/>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57" name="Google Shape;2557;p552"/>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2558" name="Shape 2558"/>
        <p:cNvGrpSpPr/>
        <p:nvPr/>
      </p:nvGrpSpPr>
      <p:grpSpPr>
        <a:xfrm>
          <a:off x="0" y="0"/>
          <a:ext cx="0" cy="0"/>
          <a:chOff x="0" y="0"/>
          <a:chExt cx="0" cy="0"/>
        </a:xfrm>
      </p:grpSpPr>
      <p:sp>
        <p:nvSpPr>
          <p:cNvPr id="2559" name="Google Shape;2559;p553"/>
          <p:cNvSpPr/>
          <p:nvPr>
            <p:ph idx="2" type="pic"/>
          </p:nvPr>
        </p:nvSpPr>
        <p:spPr>
          <a:xfrm>
            <a:off x="0" y="2900000"/>
            <a:ext cx="9144000" cy="2814900"/>
          </a:xfrm>
          <a:prstGeom prst="roundRect">
            <a:avLst>
              <a:gd fmla="val 1254" name="adj"/>
            </a:avLst>
          </a:prstGeom>
          <a:noFill/>
          <a:ln>
            <a:noFill/>
          </a:ln>
        </p:spPr>
      </p:sp>
      <p:sp>
        <p:nvSpPr>
          <p:cNvPr id="2560" name="Google Shape;2560;p553"/>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61" name="Google Shape;2561;p553"/>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62" name="Google Shape;2562;p553"/>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2563" name="Shape 2563"/>
        <p:cNvGrpSpPr/>
        <p:nvPr/>
      </p:nvGrpSpPr>
      <p:grpSpPr>
        <a:xfrm>
          <a:off x="0" y="0"/>
          <a:ext cx="0" cy="0"/>
          <a:chOff x="0" y="0"/>
          <a:chExt cx="0" cy="0"/>
        </a:xfrm>
      </p:grpSpPr>
      <p:sp>
        <p:nvSpPr>
          <p:cNvPr id="2564" name="Google Shape;2564;p554"/>
          <p:cNvSpPr txBox="1"/>
          <p:nvPr>
            <p:ph type="title"/>
          </p:nvPr>
        </p:nvSpPr>
        <p:spPr>
          <a:xfrm>
            <a:off x="457200" y="4138500"/>
            <a:ext cx="5010300" cy="1119300"/>
          </a:xfrm>
          <a:prstGeom prst="rect">
            <a:avLst/>
          </a:prstGeom>
        </p:spPr>
        <p:txBody>
          <a:bodyPr anchorCtr="0" anchor="t" bIns="0" lIns="0" spcFirstLastPara="1" rIns="0" wrap="square" tIns="0">
            <a:sp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565" name="Google Shape;2565;p554"/>
          <p:cNvSpPr txBox="1"/>
          <p:nvPr>
            <p:ph idx="1" type="subTitle"/>
          </p:nvPr>
        </p:nvSpPr>
        <p:spPr>
          <a:xfrm>
            <a:off x="457200" y="3552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2566" name="Shape 2566"/>
        <p:cNvGrpSpPr/>
        <p:nvPr/>
      </p:nvGrpSpPr>
      <p:grpSpPr>
        <a:xfrm>
          <a:off x="0" y="0"/>
          <a:ext cx="0" cy="0"/>
          <a:chOff x="0" y="0"/>
          <a:chExt cx="0" cy="0"/>
        </a:xfrm>
      </p:grpSpPr>
      <p:sp>
        <p:nvSpPr>
          <p:cNvPr id="2567" name="Google Shape;2567;p55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568" name="Google Shape;2568;p555"/>
          <p:cNvSpPr/>
          <p:nvPr>
            <p:ph idx="2" type="pic"/>
          </p:nvPr>
        </p:nvSpPr>
        <p:spPr>
          <a:xfrm>
            <a:off x="0" y="0"/>
            <a:ext cx="9144000" cy="2814900"/>
          </a:xfrm>
          <a:prstGeom prst="roundRect">
            <a:avLst>
              <a:gd fmla="val 1254" name="adj"/>
            </a:avLst>
          </a:prstGeom>
          <a:noFill/>
          <a:ln>
            <a:noFill/>
          </a:ln>
        </p:spPr>
      </p:sp>
      <p:sp>
        <p:nvSpPr>
          <p:cNvPr id="2569" name="Google Shape;2569;p555"/>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70" name="Google Shape;2570;p555"/>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571" name="Google Shape;2571;p555"/>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2572" name="Shape 2572"/>
        <p:cNvGrpSpPr/>
        <p:nvPr/>
      </p:nvGrpSpPr>
      <p:grpSpPr>
        <a:xfrm>
          <a:off x="0" y="0"/>
          <a:ext cx="0" cy="0"/>
          <a:chOff x="0" y="0"/>
          <a:chExt cx="0" cy="0"/>
        </a:xfrm>
      </p:grpSpPr>
      <p:sp>
        <p:nvSpPr>
          <p:cNvPr id="2573" name="Google Shape;2573;p556"/>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574" name="Google Shape;2574;p556"/>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575" name="Google Shape;2575;p556"/>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576" name="Google Shape;2576;p556"/>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577" name="Google Shape;2577;p556"/>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578" name="Google Shape;2578;p556"/>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579" name="Google Shape;2579;p556"/>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2580" name="Shape 2580"/>
        <p:cNvGrpSpPr/>
        <p:nvPr/>
      </p:nvGrpSpPr>
      <p:grpSpPr>
        <a:xfrm>
          <a:off x="0" y="0"/>
          <a:ext cx="0" cy="0"/>
          <a:chOff x="0" y="0"/>
          <a:chExt cx="0" cy="0"/>
        </a:xfrm>
      </p:grpSpPr>
      <p:sp>
        <p:nvSpPr>
          <p:cNvPr id="2581" name="Google Shape;2581;p557"/>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582" name="Google Shape;2582;p557"/>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583" name="Google Shape;2583;p557"/>
          <p:cNvSpPr txBox="1"/>
          <p:nvPr>
            <p:ph idx="2"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584" name="Google Shape;2584;p557"/>
          <p:cNvSpPr txBox="1"/>
          <p:nvPr>
            <p:ph idx="3"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585" name="Google Shape;2585;p557"/>
          <p:cNvSpPr txBox="1"/>
          <p:nvPr>
            <p:ph idx="4"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2" name="Shape 262"/>
        <p:cNvGrpSpPr/>
        <p:nvPr/>
      </p:nvGrpSpPr>
      <p:grpSpPr>
        <a:xfrm>
          <a:off x="0" y="0"/>
          <a:ext cx="0" cy="0"/>
          <a:chOff x="0" y="0"/>
          <a:chExt cx="0" cy="0"/>
        </a:xfrm>
      </p:grpSpPr>
      <p:sp>
        <p:nvSpPr>
          <p:cNvPr id="263" name="Google Shape;263;p5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64" name="Google Shape;264;p57"/>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2586" name="Shape 2586"/>
        <p:cNvGrpSpPr/>
        <p:nvPr/>
      </p:nvGrpSpPr>
      <p:grpSpPr>
        <a:xfrm>
          <a:off x="0" y="0"/>
          <a:ext cx="0" cy="0"/>
          <a:chOff x="0" y="0"/>
          <a:chExt cx="0" cy="0"/>
        </a:xfrm>
      </p:grpSpPr>
      <p:sp>
        <p:nvSpPr>
          <p:cNvPr id="2587" name="Google Shape;2587;p55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588" name="Google Shape;2588;p55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589" name="Google Shape;2589;p55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590" name="Google Shape;2590;p55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591" name="Google Shape;2591;p55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592" name="Google Shape;2592;p55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593" name="Google Shape;2593;p558"/>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594" name="Google Shape;2594;p558"/>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595" name="Google Shape;2595;p558"/>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596" name="Google Shape;2596;p558"/>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2597" name="Shape 2597"/>
        <p:cNvGrpSpPr/>
        <p:nvPr/>
      </p:nvGrpSpPr>
      <p:grpSpPr>
        <a:xfrm>
          <a:off x="0" y="0"/>
          <a:ext cx="0" cy="0"/>
          <a:chOff x="0" y="0"/>
          <a:chExt cx="0" cy="0"/>
        </a:xfrm>
      </p:grpSpPr>
      <p:pic>
        <p:nvPicPr>
          <p:cNvPr id="2598" name="Google Shape;2598;p559"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2599" name="Google Shape;2599;p55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2600" name="Shape 2600"/>
        <p:cNvGrpSpPr/>
        <p:nvPr/>
      </p:nvGrpSpPr>
      <p:grpSpPr>
        <a:xfrm>
          <a:off x="0" y="0"/>
          <a:ext cx="0" cy="0"/>
          <a:chOff x="0" y="0"/>
          <a:chExt cx="0" cy="0"/>
        </a:xfrm>
      </p:grpSpPr>
      <p:pic>
        <p:nvPicPr>
          <p:cNvPr id="2601" name="Google Shape;2601;p560"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2602" name="Google Shape;2602;p560"/>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603" name="Google Shape;2603;p560"/>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2604" name="Shape 2604"/>
        <p:cNvGrpSpPr/>
        <p:nvPr/>
      </p:nvGrpSpPr>
      <p:grpSpPr>
        <a:xfrm>
          <a:off x="0" y="0"/>
          <a:ext cx="0" cy="0"/>
          <a:chOff x="0" y="0"/>
          <a:chExt cx="0" cy="0"/>
        </a:xfrm>
      </p:grpSpPr>
      <p:pic>
        <p:nvPicPr>
          <p:cNvPr id="2605" name="Google Shape;2605;p561"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2606" name="Google Shape;2606;p561"/>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2607" name="Google Shape;2607;p561"/>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608" name="Google Shape;2608;p561"/>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09" name="Google Shape;2609;p561"/>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2610" name="Google Shape;2610;p561"/>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2611" name="Shape 2611"/>
        <p:cNvGrpSpPr/>
        <p:nvPr/>
      </p:nvGrpSpPr>
      <p:grpSpPr>
        <a:xfrm>
          <a:off x="0" y="0"/>
          <a:ext cx="0" cy="0"/>
          <a:chOff x="0" y="0"/>
          <a:chExt cx="0" cy="0"/>
        </a:xfrm>
      </p:grpSpPr>
      <p:sp>
        <p:nvSpPr>
          <p:cNvPr id="2612" name="Google Shape;2612;p562"/>
          <p:cNvSpPr/>
          <p:nvPr>
            <p:ph idx="2" type="pic"/>
          </p:nvPr>
        </p:nvSpPr>
        <p:spPr>
          <a:xfrm>
            <a:off x="457200" y="1524000"/>
            <a:ext cx="1827300" cy="1827300"/>
          </a:xfrm>
          <a:prstGeom prst="roundRect">
            <a:avLst>
              <a:gd fmla="val 4137" name="adj"/>
            </a:avLst>
          </a:prstGeom>
          <a:noFill/>
          <a:ln>
            <a:noFill/>
          </a:ln>
        </p:spPr>
      </p:sp>
      <p:sp>
        <p:nvSpPr>
          <p:cNvPr id="2613" name="Google Shape;2613;p562"/>
          <p:cNvSpPr/>
          <p:nvPr>
            <p:ph idx="3" type="pic"/>
          </p:nvPr>
        </p:nvSpPr>
        <p:spPr>
          <a:xfrm>
            <a:off x="2591313" y="1524000"/>
            <a:ext cx="1827300" cy="1827300"/>
          </a:xfrm>
          <a:prstGeom prst="roundRect">
            <a:avLst>
              <a:gd fmla="val 4137" name="adj"/>
            </a:avLst>
          </a:prstGeom>
          <a:noFill/>
          <a:ln>
            <a:noFill/>
          </a:ln>
        </p:spPr>
      </p:sp>
      <p:sp>
        <p:nvSpPr>
          <p:cNvPr id="2614" name="Google Shape;2614;p562"/>
          <p:cNvSpPr/>
          <p:nvPr>
            <p:ph idx="4" type="pic"/>
          </p:nvPr>
        </p:nvSpPr>
        <p:spPr>
          <a:xfrm>
            <a:off x="4725450" y="1524000"/>
            <a:ext cx="1827300" cy="1827300"/>
          </a:xfrm>
          <a:prstGeom prst="roundRect">
            <a:avLst>
              <a:gd fmla="val 4137" name="adj"/>
            </a:avLst>
          </a:prstGeom>
          <a:noFill/>
          <a:ln>
            <a:noFill/>
          </a:ln>
        </p:spPr>
      </p:sp>
      <p:sp>
        <p:nvSpPr>
          <p:cNvPr id="2615" name="Google Shape;2615;p562"/>
          <p:cNvSpPr/>
          <p:nvPr>
            <p:ph idx="5" type="pic"/>
          </p:nvPr>
        </p:nvSpPr>
        <p:spPr>
          <a:xfrm>
            <a:off x="6859563" y="1524000"/>
            <a:ext cx="1827300" cy="1827300"/>
          </a:xfrm>
          <a:prstGeom prst="roundRect">
            <a:avLst>
              <a:gd fmla="val 4137" name="adj"/>
            </a:avLst>
          </a:prstGeom>
          <a:noFill/>
          <a:ln>
            <a:noFill/>
          </a:ln>
        </p:spPr>
      </p:sp>
      <p:sp>
        <p:nvSpPr>
          <p:cNvPr id="2616" name="Google Shape;2616;p56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617" name="Google Shape;2617;p562"/>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618" name="Google Shape;2618;p562"/>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619" name="Google Shape;2619;p562"/>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620" name="Google Shape;2620;p562"/>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621" name="Google Shape;2621;p562"/>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622" name="Google Shape;2622;p562"/>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623" name="Google Shape;2623;p562"/>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624" name="Google Shape;2624;p562"/>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2625" name="Shape 2625"/>
        <p:cNvGrpSpPr/>
        <p:nvPr/>
      </p:nvGrpSpPr>
      <p:grpSpPr>
        <a:xfrm>
          <a:off x="0" y="0"/>
          <a:ext cx="0" cy="0"/>
          <a:chOff x="0" y="0"/>
          <a:chExt cx="0" cy="0"/>
        </a:xfrm>
      </p:grpSpPr>
      <p:sp>
        <p:nvSpPr>
          <p:cNvPr id="2626" name="Google Shape;2626;p563"/>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2627" name="Google Shape;2627;p563"/>
          <p:cNvSpPr/>
          <p:nvPr>
            <p:ph idx="2" type="pic"/>
          </p:nvPr>
        </p:nvSpPr>
        <p:spPr>
          <a:xfrm flipH="1">
            <a:off x="953803" y="1184556"/>
            <a:ext cx="2664300" cy="3336300"/>
          </a:xfrm>
          <a:prstGeom prst="rect">
            <a:avLst/>
          </a:prstGeom>
          <a:noFill/>
          <a:ln>
            <a:noFill/>
          </a:ln>
        </p:spPr>
      </p:sp>
      <p:sp>
        <p:nvSpPr>
          <p:cNvPr id="2628" name="Google Shape;2628;p563"/>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29" name="Google Shape;2629;p563"/>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30" name="Google Shape;2630;p563"/>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2631" name="Shape 2631"/>
        <p:cNvGrpSpPr/>
        <p:nvPr/>
      </p:nvGrpSpPr>
      <p:grpSpPr>
        <a:xfrm>
          <a:off x="0" y="0"/>
          <a:ext cx="0" cy="0"/>
          <a:chOff x="0" y="0"/>
          <a:chExt cx="0" cy="0"/>
        </a:xfrm>
      </p:grpSpPr>
      <p:sp>
        <p:nvSpPr>
          <p:cNvPr id="2632" name="Google Shape;2632;p56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2633" name="Shape 2633"/>
        <p:cNvGrpSpPr/>
        <p:nvPr/>
      </p:nvGrpSpPr>
      <p:grpSpPr>
        <a:xfrm>
          <a:off x="0" y="0"/>
          <a:ext cx="0" cy="0"/>
          <a:chOff x="0" y="0"/>
          <a:chExt cx="0" cy="0"/>
        </a:xfrm>
      </p:grpSpPr>
      <p:sp>
        <p:nvSpPr>
          <p:cNvPr id="2634" name="Google Shape;2634;p56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35" name="Google Shape;2635;p565"/>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2636" name="Shape 2636"/>
        <p:cNvGrpSpPr/>
        <p:nvPr/>
      </p:nvGrpSpPr>
      <p:grpSpPr>
        <a:xfrm>
          <a:off x="0" y="0"/>
          <a:ext cx="0" cy="0"/>
          <a:chOff x="0" y="0"/>
          <a:chExt cx="0" cy="0"/>
        </a:xfrm>
      </p:grpSpPr>
      <p:sp>
        <p:nvSpPr>
          <p:cNvPr id="2637" name="Google Shape;2637;p566"/>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38" name="Google Shape;2638;p566"/>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2639" name="Shape 2639"/>
        <p:cNvGrpSpPr/>
        <p:nvPr/>
      </p:nvGrpSpPr>
      <p:grpSpPr>
        <a:xfrm>
          <a:off x="0" y="0"/>
          <a:ext cx="0" cy="0"/>
          <a:chOff x="0" y="0"/>
          <a:chExt cx="0" cy="0"/>
        </a:xfrm>
      </p:grpSpPr>
      <p:sp>
        <p:nvSpPr>
          <p:cNvPr id="2640" name="Google Shape;2640;p567"/>
          <p:cNvSpPr/>
          <p:nvPr>
            <p:ph idx="2" type="pic"/>
          </p:nvPr>
        </p:nvSpPr>
        <p:spPr>
          <a:xfrm>
            <a:off x="4572000" y="91667"/>
            <a:ext cx="4495800" cy="5531700"/>
          </a:xfrm>
          <a:prstGeom prst="roundRect">
            <a:avLst>
              <a:gd fmla="val 16667" name="adj"/>
            </a:avLst>
          </a:prstGeom>
          <a:noFill/>
          <a:ln>
            <a:noFill/>
          </a:ln>
        </p:spPr>
      </p:sp>
      <p:sp>
        <p:nvSpPr>
          <p:cNvPr id="2641" name="Google Shape;2641;p567"/>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42" name="Google Shape;2642;p567"/>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43" name="Google Shape;2643;p567"/>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265" name="Shape 265"/>
        <p:cNvGrpSpPr/>
        <p:nvPr/>
      </p:nvGrpSpPr>
      <p:grpSpPr>
        <a:xfrm>
          <a:off x="0" y="0"/>
          <a:ext cx="0" cy="0"/>
          <a:chOff x="0" y="0"/>
          <a:chExt cx="0" cy="0"/>
        </a:xfrm>
      </p:grpSpPr>
      <p:sp>
        <p:nvSpPr>
          <p:cNvPr id="266" name="Google Shape;266;p5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67" name="Google Shape;267;p58"/>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68" name="Google Shape;268;p58"/>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2644" name="Shape 2644"/>
        <p:cNvGrpSpPr/>
        <p:nvPr/>
      </p:nvGrpSpPr>
      <p:grpSpPr>
        <a:xfrm>
          <a:off x="0" y="0"/>
          <a:ext cx="0" cy="0"/>
          <a:chOff x="0" y="0"/>
          <a:chExt cx="0" cy="0"/>
        </a:xfrm>
      </p:grpSpPr>
      <p:sp>
        <p:nvSpPr>
          <p:cNvPr id="2645" name="Google Shape;2645;p568"/>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646" name="Google Shape;2646;p56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47" name="Google Shape;2647;p568"/>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48" name="Google Shape;2648;p568"/>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2649" name="Shape 2649"/>
        <p:cNvGrpSpPr/>
        <p:nvPr/>
      </p:nvGrpSpPr>
      <p:grpSpPr>
        <a:xfrm>
          <a:off x="0" y="0"/>
          <a:ext cx="0" cy="0"/>
          <a:chOff x="0" y="0"/>
          <a:chExt cx="0" cy="0"/>
        </a:xfrm>
      </p:grpSpPr>
      <p:sp>
        <p:nvSpPr>
          <p:cNvPr id="2650" name="Google Shape;2650;p56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651" name="Google Shape;2651;p569"/>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2652" name="Shape 2652"/>
        <p:cNvGrpSpPr/>
        <p:nvPr/>
      </p:nvGrpSpPr>
      <p:grpSpPr>
        <a:xfrm>
          <a:off x="0" y="0"/>
          <a:ext cx="0" cy="0"/>
          <a:chOff x="0" y="0"/>
          <a:chExt cx="0" cy="0"/>
        </a:xfrm>
      </p:grpSpPr>
      <p:sp>
        <p:nvSpPr>
          <p:cNvPr id="2653" name="Google Shape;2653;p57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2654" name="Shape 2654"/>
        <p:cNvGrpSpPr/>
        <p:nvPr/>
      </p:nvGrpSpPr>
      <p:grpSpPr>
        <a:xfrm>
          <a:off x="0" y="0"/>
          <a:ext cx="0" cy="0"/>
          <a:chOff x="0" y="0"/>
          <a:chExt cx="0" cy="0"/>
        </a:xfrm>
      </p:grpSpPr>
      <p:sp>
        <p:nvSpPr>
          <p:cNvPr id="2655" name="Google Shape;2655;p571"/>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656" name="Google Shape;2656;p571"/>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2657" name="Google Shape;2657;p57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2658" name="Shape 2658"/>
        <p:cNvGrpSpPr/>
        <p:nvPr/>
      </p:nvGrpSpPr>
      <p:grpSpPr>
        <a:xfrm>
          <a:off x="0" y="0"/>
          <a:ext cx="0" cy="0"/>
          <a:chOff x="0" y="0"/>
          <a:chExt cx="0" cy="0"/>
        </a:xfrm>
      </p:grpSpPr>
      <p:sp>
        <p:nvSpPr>
          <p:cNvPr id="2659" name="Google Shape;2659;p572"/>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660" name="Google Shape;2660;p57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661" name="Google Shape;2661;p572"/>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662" name="Google Shape;2662;p57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2663" name="Shape 2663"/>
        <p:cNvGrpSpPr/>
        <p:nvPr/>
      </p:nvGrpSpPr>
      <p:grpSpPr>
        <a:xfrm>
          <a:off x="0" y="0"/>
          <a:ext cx="0" cy="0"/>
          <a:chOff x="0" y="0"/>
          <a:chExt cx="0" cy="0"/>
        </a:xfrm>
      </p:grpSpPr>
      <p:sp>
        <p:nvSpPr>
          <p:cNvPr id="2664" name="Google Shape;2664;p573"/>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665" name="Google Shape;2665;p573"/>
          <p:cNvSpPr/>
          <p:nvPr>
            <p:ph idx="2" type="pic"/>
          </p:nvPr>
        </p:nvSpPr>
        <p:spPr>
          <a:xfrm>
            <a:off x="0" y="0"/>
            <a:ext cx="9144000" cy="2814900"/>
          </a:xfrm>
          <a:prstGeom prst="roundRect">
            <a:avLst>
              <a:gd fmla="val 1254" name="adj"/>
            </a:avLst>
          </a:prstGeom>
          <a:noFill/>
          <a:ln>
            <a:noFill/>
          </a:ln>
        </p:spPr>
      </p:sp>
      <p:sp>
        <p:nvSpPr>
          <p:cNvPr id="2666" name="Google Shape;2666;p573"/>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667" name="Google Shape;2667;p573"/>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68" name="Google Shape;2668;p573"/>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2669" name="Shape 2669"/>
        <p:cNvGrpSpPr/>
        <p:nvPr/>
      </p:nvGrpSpPr>
      <p:grpSpPr>
        <a:xfrm>
          <a:off x="0" y="0"/>
          <a:ext cx="0" cy="0"/>
          <a:chOff x="0" y="0"/>
          <a:chExt cx="0" cy="0"/>
        </a:xfrm>
      </p:grpSpPr>
      <p:sp>
        <p:nvSpPr>
          <p:cNvPr id="2670" name="Google Shape;2670;p574"/>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671" name="Google Shape;2671;p57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672" name="Google Shape;2672;p57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2673" name="Shape 2673"/>
        <p:cNvGrpSpPr/>
        <p:nvPr/>
      </p:nvGrpSpPr>
      <p:grpSpPr>
        <a:xfrm>
          <a:off x="0" y="0"/>
          <a:ext cx="0" cy="0"/>
          <a:chOff x="0" y="0"/>
          <a:chExt cx="0" cy="0"/>
        </a:xfrm>
      </p:grpSpPr>
      <p:sp>
        <p:nvSpPr>
          <p:cNvPr id="2674" name="Google Shape;2674;p575"/>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675" name="Google Shape;2675;p575"/>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2676" name="Shape 2676"/>
        <p:cNvGrpSpPr/>
        <p:nvPr/>
      </p:nvGrpSpPr>
      <p:grpSpPr>
        <a:xfrm>
          <a:off x="0" y="0"/>
          <a:ext cx="0" cy="0"/>
          <a:chOff x="0" y="0"/>
          <a:chExt cx="0" cy="0"/>
        </a:xfrm>
      </p:grpSpPr>
      <p:sp>
        <p:nvSpPr>
          <p:cNvPr id="2677" name="Google Shape;2677;p576"/>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678" name="Google Shape;2678;p57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679" name="Google Shape;2679;p57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680" name="Google Shape;2680;p57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2681" name="Shape 2681"/>
        <p:cNvGrpSpPr/>
        <p:nvPr/>
      </p:nvGrpSpPr>
      <p:grpSpPr>
        <a:xfrm>
          <a:off x="0" y="0"/>
          <a:ext cx="0" cy="0"/>
          <a:chOff x="0" y="0"/>
          <a:chExt cx="0" cy="0"/>
        </a:xfrm>
      </p:grpSpPr>
      <p:sp>
        <p:nvSpPr>
          <p:cNvPr id="2682" name="Google Shape;2682;p57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683" name="Google Shape;2683;p57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684" name="Google Shape;2684;p577"/>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685" name="Google Shape;2685;p577"/>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686" name="Google Shape;2686;p577"/>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687" name="Google Shape;2687;p577"/>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9" name="Shape 269"/>
        <p:cNvGrpSpPr/>
        <p:nvPr/>
      </p:nvGrpSpPr>
      <p:grpSpPr>
        <a:xfrm>
          <a:off x="0" y="0"/>
          <a:ext cx="0" cy="0"/>
          <a:chOff x="0" y="0"/>
          <a:chExt cx="0" cy="0"/>
        </a:xfrm>
      </p:grpSpPr>
      <p:sp>
        <p:nvSpPr>
          <p:cNvPr id="270" name="Google Shape;270;p5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2688" name="Shape 2688"/>
        <p:cNvGrpSpPr/>
        <p:nvPr/>
      </p:nvGrpSpPr>
      <p:grpSpPr>
        <a:xfrm>
          <a:off x="0" y="0"/>
          <a:ext cx="0" cy="0"/>
          <a:chOff x="0" y="0"/>
          <a:chExt cx="0" cy="0"/>
        </a:xfrm>
      </p:grpSpPr>
      <p:sp>
        <p:nvSpPr>
          <p:cNvPr id="2689" name="Google Shape;2689;p578"/>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690" name="Google Shape;2690;p578"/>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2691" name="Shape 2691"/>
        <p:cNvGrpSpPr/>
        <p:nvPr/>
      </p:nvGrpSpPr>
      <p:grpSpPr>
        <a:xfrm>
          <a:off x="0" y="0"/>
          <a:ext cx="0" cy="0"/>
          <a:chOff x="0" y="0"/>
          <a:chExt cx="0" cy="0"/>
        </a:xfrm>
      </p:grpSpPr>
      <p:sp>
        <p:nvSpPr>
          <p:cNvPr id="2692" name="Google Shape;2692;p57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693" name="Shape 2693"/>
        <p:cNvGrpSpPr/>
        <p:nvPr/>
      </p:nvGrpSpPr>
      <p:grpSpPr>
        <a:xfrm>
          <a:off x="0" y="0"/>
          <a:ext cx="0" cy="0"/>
          <a:chOff x="0" y="0"/>
          <a:chExt cx="0" cy="0"/>
        </a:xfrm>
      </p:grpSpPr>
      <p:sp>
        <p:nvSpPr>
          <p:cNvPr id="2694" name="Google Shape;2694;p58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695" name="Google Shape;2695;p580"/>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696" name="Google Shape;2696;p580"/>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2697" name="Shape 2697"/>
        <p:cNvGrpSpPr/>
        <p:nvPr/>
      </p:nvGrpSpPr>
      <p:grpSpPr>
        <a:xfrm>
          <a:off x="0" y="0"/>
          <a:ext cx="0" cy="0"/>
          <a:chOff x="0" y="0"/>
          <a:chExt cx="0" cy="0"/>
        </a:xfrm>
      </p:grpSpPr>
      <p:sp>
        <p:nvSpPr>
          <p:cNvPr id="2698" name="Google Shape;2698;p581"/>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699" name="Google Shape;2699;p58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700" name="Shape 2700"/>
        <p:cNvGrpSpPr/>
        <p:nvPr/>
      </p:nvGrpSpPr>
      <p:grpSpPr>
        <a:xfrm>
          <a:off x="0" y="0"/>
          <a:ext cx="0" cy="0"/>
          <a:chOff x="0" y="0"/>
          <a:chExt cx="0" cy="0"/>
        </a:xfrm>
      </p:grpSpPr>
      <p:sp>
        <p:nvSpPr>
          <p:cNvPr id="2701" name="Google Shape;2701;p58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702" name="Google Shape;2702;p582"/>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2703" name="Shape 2703"/>
        <p:cNvGrpSpPr/>
        <p:nvPr/>
      </p:nvGrpSpPr>
      <p:grpSpPr>
        <a:xfrm>
          <a:off x="0" y="0"/>
          <a:ext cx="0" cy="0"/>
          <a:chOff x="0" y="0"/>
          <a:chExt cx="0" cy="0"/>
        </a:xfrm>
      </p:grpSpPr>
      <p:sp>
        <p:nvSpPr>
          <p:cNvPr id="2704" name="Google Shape;2704;p58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2705" name="Shape 2705"/>
        <p:cNvGrpSpPr/>
        <p:nvPr/>
      </p:nvGrpSpPr>
      <p:grpSpPr>
        <a:xfrm>
          <a:off x="0" y="0"/>
          <a:ext cx="0" cy="0"/>
          <a:chOff x="0" y="0"/>
          <a:chExt cx="0" cy="0"/>
        </a:xfrm>
      </p:grpSpPr>
      <p:sp>
        <p:nvSpPr>
          <p:cNvPr id="2706" name="Google Shape;2706;p584"/>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707" name="Google Shape;2707;p584"/>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708" name="Google Shape;2708;p584"/>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709" name="Google Shape;2709;p584"/>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710" name="Google Shape;2710;p584"/>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2711" name="Shape 2711"/>
        <p:cNvGrpSpPr/>
        <p:nvPr/>
      </p:nvGrpSpPr>
      <p:grpSpPr>
        <a:xfrm>
          <a:off x="0" y="0"/>
          <a:ext cx="0" cy="0"/>
          <a:chOff x="0" y="0"/>
          <a:chExt cx="0" cy="0"/>
        </a:xfrm>
      </p:grpSpPr>
      <p:sp>
        <p:nvSpPr>
          <p:cNvPr id="2712" name="Google Shape;2712;p58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2713" name="Shape 2713"/>
        <p:cNvGrpSpPr/>
        <p:nvPr/>
      </p:nvGrpSpPr>
      <p:grpSpPr>
        <a:xfrm>
          <a:off x="0" y="0"/>
          <a:ext cx="0" cy="0"/>
          <a:chOff x="0" y="0"/>
          <a:chExt cx="0" cy="0"/>
        </a:xfrm>
      </p:grpSpPr>
      <p:sp>
        <p:nvSpPr>
          <p:cNvPr id="2714" name="Google Shape;2714;p58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2715" name="Shape 2715"/>
        <p:cNvGrpSpPr/>
        <p:nvPr/>
      </p:nvGrpSpPr>
      <p:grpSpPr>
        <a:xfrm>
          <a:off x="0" y="0"/>
          <a:ext cx="0" cy="0"/>
          <a:chOff x="0" y="0"/>
          <a:chExt cx="0" cy="0"/>
        </a:xfrm>
      </p:grpSpPr>
      <p:sp>
        <p:nvSpPr>
          <p:cNvPr id="2716" name="Google Shape;2716;p58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717" name="Google Shape;2717;p58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271" name="Shape 271"/>
        <p:cNvGrpSpPr/>
        <p:nvPr/>
      </p:nvGrpSpPr>
      <p:grpSpPr>
        <a:xfrm>
          <a:off x="0" y="0"/>
          <a:ext cx="0" cy="0"/>
          <a:chOff x="0" y="0"/>
          <a:chExt cx="0" cy="0"/>
        </a:xfrm>
      </p:grpSpPr>
      <p:sp>
        <p:nvSpPr>
          <p:cNvPr id="272" name="Google Shape;272;p60"/>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73" name="Google Shape;273;p60"/>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2718" name="Shape 2718"/>
        <p:cNvGrpSpPr/>
        <p:nvPr/>
      </p:nvGrpSpPr>
      <p:grpSpPr>
        <a:xfrm>
          <a:off x="0" y="0"/>
          <a:ext cx="0" cy="0"/>
          <a:chOff x="0" y="0"/>
          <a:chExt cx="0" cy="0"/>
        </a:xfrm>
      </p:grpSpPr>
      <p:sp>
        <p:nvSpPr>
          <p:cNvPr id="2719" name="Google Shape;2719;p58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720" name="Google Shape;2720;p588"/>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61"/>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5000"/>
              <a:buNone/>
              <a:defRPr sz="5000">
                <a:solidFill>
                  <a:schemeClr val="lt1"/>
                </a:solidFill>
              </a:defRPr>
            </a:lvl1pPr>
            <a:lvl2pPr lvl="1" algn="ctr">
              <a:spcBef>
                <a:spcPts val="0"/>
              </a:spcBef>
              <a:spcAft>
                <a:spcPts val="0"/>
              </a:spcAft>
              <a:buClr>
                <a:schemeClr val="lt1"/>
              </a:buClr>
              <a:buSzPts val="5000"/>
              <a:buNone/>
              <a:defRPr sz="5000">
                <a:solidFill>
                  <a:schemeClr val="lt1"/>
                </a:solidFill>
              </a:defRPr>
            </a:lvl2pPr>
            <a:lvl3pPr lvl="2" algn="ctr">
              <a:spcBef>
                <a:spcPts val="0"/>
              </a:spcBef>
              <a:spcAft>
                <a:spcPts val="0"/>
              </a:spcAft>
              <a:buClr>
                <a:schemeClr val="lt1"/>
              </a:buClr>
              <a:buSzPts val="5000"/>
              <a:buNone/>
              <a:defRPr sz="5000">
                <a:solidFill>
                  <a:schemeClr val="lt1"/>
                </a:solidFill>
              </a:defRPr>
            </a:lvl3pPr>
            <a:lvl4pPr lvl="3" algn="ctr">
              <a:spcBef>
                <a:spcPts val="0"/>
              </a:spcBef>
              <a:spcAft>
                <a:spcPts val="0"/>
              </a:spcAft>
              <a:buClr>
                <a:schemeClr val="lt1"/>
              </a:buClr>
              <a:buSzPts val="5000"/>
              <a:buNone/>
              <a:defRPr sz="5000">
                <a:solidFill>
                  <a:schemeClr val="lt1"/>
                </a:solidFill>
              </a:defRPr>
            </a:lvl4pPr>
            <a:lvl5pPr lvl="4" algn="ctr">
              <a:spcBef>
                <a:spcPts val="0"/>
              </a:spcBef>
              <a:spcAft>
                <a:spcPts val="0"/>
              </a:spcAft>
              <a:buClr>
                <a:schemeClr val="lt1"/>
              </a:buClr>
              <a:buSzPts val="5000"/>
              <a:buNone/>
              <a:defRPr sz="5000">
                <a:solidFill>
                  <a:schemeClr val="lt1"/>
                </a:solidFill>
              </a:defRPr>
            </a:lvl5pPr>
            <a:lvl6pPr lvl="5" algn="ctr">
              <a:spcBef>
                <a:spcPts val="0"/>
              </a:spcBef>
              <a:spcAft>
                <a:spcPts val="0"/>
              </a:spcAft>
              <a:buClr>
                <a:schemeClr val="lt1"/>
              </a:buClr>
              <a:buSzPts val="5000"/>
              <a:buNone/>
              <a:defRPr sz="5000">
                <a:solidFill>
                  <a:schemeClr val="lt1"/>
                </a:solidFill>
              </a:defRPr>
            </a:lvl6pPr>
            <a:lvl7pPr lvl="6" algn="ctr">
              <a:spcBef>
                <a:spcPts val="0"/>
              </a:spcBef>
              <a:spcAft>
                <a:spcPts val="0"/>
              </a:spcAft>
              <a:buClr>
                <a:schemeClr val="lt1"/>
              </a:buClr>
              <a:buSzPts val="5000"/>
              <a:buNone/>
              <a:defRPr sz="5000">
                <a:solidFill>
                  <a:schemeClr val="lt1"/>
                </a:solidFill>
              </a:defRPr>
            </a:lvl7pPr>
            <a:lvl8pPr lvl="7" algn="ctr">
              <a:spcBef>
                <a:spcPts val="0"/>
              </a:spcBef>
              <a:spcAft>
                <a:spcPts val="0"/>
              </a:spcAft>
              <a:buClr>
                <a:schemeClr val="lt1"/>
              </a:buClr>
              <a:buSzPts val="5000"/>
              <a:buNone/>
              <a:defRPr sz="5000">
                <a:solidFill>
                  <a:schemeClr val="lt1"/>
                </a:solidFill>
              </a:defRPr>
            </a:lvl8pPr>
            <a:lvl9pPr lvl="8" algn="ctr">
              <a:spcBef>
                <a:spcPts val="0"/>
              </a:spcBef>
              <a:spcAft>
                <a:spcPts val="0"/>
              </a:spcAft>
              <a:buClr>
                <a:schemeClr val="lt1"/>
              </a:buClr>
              <a:buSzPts val="5000"/>
              <a:buNone/>
              <a:defRPr sz="50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3" name="Shape 33"/>
        <p:cNvGrpSpPr/>
        <p:nvPr/>
      </p:nvGrpSpPr>
      <p:grpSpPr>
        <a:xfrm>
          <a:off x="0" y="0"/>
          <a:ext cx="0" cy="0"/>
          <a:chOff x="0" y="0"/>
          <a:chExt cx="0" cy="0"/>
        </a:xfrm>
      </p:grpSpPr>
      <p:sp>
        <p:nvSpPr>
          <p:cNvPr id="34" name="Google Shape;34;p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7"/>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6" name="Google Shape;36;p7"/>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276" name="Shape 276"/>
        <p:cNvGrpSpPr/>
        <p:nvPr/>
      </p:nvGrpSpPr>
      <p:grpSpPr>
        <a:xfrm>
          <a:off x="0" y="0"/>
          <a:ext cx="0" cy="0"/>
          <a:chOff x="0" y="0"/>
          <a:chExt cx="0" cy="0"/>
        </a:xfrm>
      </p:grpSpPr>
      <p:sp>
        <p:nvSpPr>
          <p:cNvPr id="277" name="Google Shape;277;p62"/>
          <p:cNvSpPr/>
          <p:nvPr/>
        </p:nvSpPr>
        <p:spPr>
          <a:xfrm>
            <a:off x="4572000" y="508000"/>
            <a:ext cx="4114800" cy="4698900"/>
          </a:xfrm>
          <a:prstGeom prst="rect">
            <a:avLst/>
          </a:prstGeom>
          <a:solidFill>
            <a:schemeClr val="lt2"/>
          </a:solidFill>
          <a:ln>
            <a:noFill/>
          </a:ln>
        </p:spPr>
        <p:txBody>
          <a:bodyPr anchorCtr="0" anchor="ctr" bIns="94800" lIns="94800" spcFirstLastPara="1" rIns="94800" wrap="square" tIns="94800">
            <a:noAutofit/>
          </a:bodyPr>
          <a:lstStyle/>
          <a:p>
            <a:pPr indent="0" lvl="0" marL="0" rtl="0" algn="l">
              <a:spcBef>
                <a:spcPts val="0"/>
              </a:spcBef>
              <a:spcAft>
                <a:spcPts val="0"/>
              </a:spcAft>
              <a:buNone/>
            </a:pPr>
            <a:r>
              <a:t/>
            </a:r>
            <a:endParaRPr/>
          </a:p>
        </p:txBody>
      </p:sp>
      <p:sp>
        <p:nvSpPr>
          <p:cNvPr id="278" name="Google Shape;278;p62"/>
          <p:cNvSpPr txBox="1"/>
          <p:nvPr>
            <p:ph idx="1" type="body"/>
          </p:nvPr>
        </p:nvSpPr>
        <p:spPr>
          <a:xfrm>
            <a:off x="4572000" y="508000"/>
            <a:ext cx="4114800" cy="4698900"/>
          </a:xfrm>
          <a:prstGeom prst="rect">
            <a:avLst/>
          </a:prstGeom>
        </p:spPr>
        <p:txBody>
          <a:bodyPr anchorCtr="0" anchor="ctr" bIns="189650" lIns="189650" spcFirstLastPara="1" rIns="189650" wrap="square" tIns="189650">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800"/>
              </a:spcBef>
              <a:spcAft>
                <a:spcPts val="0"/>
              </a:spcAft>
              <a:buClr>
                <a:schemeClr val="accent1"/>
              </a:buClr>
              <a:buSzPts val="1400"/>
              <a:buChar char="○"/>
              <a:defRPr>
                <a:solidFill>
                  <a:schemeClr val="accent1"/>
                </a:solidFill>
              </a:defRPr>
            </a:lvl2pPr>
            <a:lvl3pPr indent="-317500" lvl="2" marL="1371600">
              <a:spcBef>
                <a:spcPts val="800"/>
              </a:spcBef>
              <a:spcAft>
                <a:spcPts val="0"/>
              </a:spcAft>
              <a:buClr>
                <a:schemeClr val="accent1"/>
              </a:buClr>
              <a:buSzPts val="1400"/>
              <a:buChar char="■"/>
              <a:defRPr>
                <a:solidFill>
                  <a:schemeClr val="accent1"/>
                </a:solidFill>
              </a:defRPr>
            </a:lvl3pPr>
            <a:lvl4pPr indent="-317500" lvl="3" marL="1828800">
              <a:spcBef>
                <a:spcPts val="800"/>
              </a:spcBef>
              <a:spcAft>
                <a:spcPts val="0"/>
              </a:spcAft>
              <a:buClr>
                <a:schemeClr val="accent1"/>
              </a:buClr>
              <a:buSzPts val="1400"/>
              <a:buChar char="●"/>
              <a:defRPr>
                <a:solidFill>
                  <a:schemeClr val="accent1"/>
                </a:solidFill>
              </a:defRPr>
            </a:lvl4pPr>
            <a:lvl5pPr indent="-317500" lvl="4" marL="2286000">
              <a:spcBef>
                <a:spcPts val="800"/>
              </a:spcBef>
              <a:spcAft>
                <a:spcPts val="0"/>
              </a:spcAft>
              <a:buClr>
                <a:schemeClr val="accent1"/>
              </a:buClr>
              <a:buSzPts val="1400"/>
              <a:buChar char="○"/>
              <a:defRPr>
                <a:solidFill>
                  <a:schemeClr val="accent1"/>
                </a:solidFill>
              </a:defRPr>
            </a:lvl5pPr>
            <a:lvl6pPr indent="-317500" lvl="5" marL="2743200">
              <a:spcBef>
                <a:spcPts val="800"/>
              </a:spcBef>
              <a:spcAft>
                <a:spcPts val="0"/>
              </a:spcAft>
              <a:buClr>
                <a:schemeClr val="accent1"/>
              </a:buClr>
              <a:buSzPts val="1400"/>
              <a:buChar char="■"/>
              <a:defRPr>
                <a:solidFill>
                  <a:schemeClr val="accent1"/>
                </a:solidFill>
              </a:defRPr>
            </a:lvl6pPr>
            <a:lvl7pPr indent="-317500" lvl="6" marL="3200400">
              <a:spcBef>
                <a:spcPts val="800"/>
              </a:spcBef>
              <a:spcAft>
                <a:spcPts val="0"/>
              </a:spcAft>
              <a:buClr>
                <a:schemeClr val="accent1"/>
              </a:buClr>
              <a:buSzPts val="1400"/>
              <a:buChar char="●"/>
              <a:defRPr>
                <a:solidFill>
                  <a:schemeClr val="accent1"/>
                </a:solidFill>
              </a:defRPr>
            </a:lvl7pPr>
            <a:lvl8pPr indent="-317500" lvl="7" marL="3657600">
              <a:spcBef>
                <a:spcPts val="800"/>
              </a:spcBef>
              <a:spcAft>
                <a:spcPts val="0"/>
              </a:spcAft>
              <a:buClr>
                <a:schemeClr val="accent1"/>
              </a:buClr>
              <a:buSzPts val="1400"/>
              <a:buChar char="○"/>
              <a:defRPr>
                <a:solidFill>
                  <a:schemeClr val="accent1"/>
                </a:solidFill>
              </a:defRPr>
            </a:lvl8pPr>
            <a:lvl9pPr indent="-317500" lvl="8" marL="4114800">
              <a:spcBef>
                <a:spcPts val="800"/>
              </a:spcBef>
              <a:spcAft>
                <a:spcPts val="800"/>
              </a:spcAft>
              <a:buClr>
                <a:schemeClr val="accent1"/>
              </a:buClr>
              <a:buSzPts val="1400"/>
              <a:buChar char="■"/>
              <a:defRPr>
                <a:solidFill>
                  <a:schemeClr val="accent1"/>
                </a:solidFill>
              </a:defRPr>
            </a:lvl9pPr>
          </a:lstStyle>
          <a:p/>
        </p:txBody>
      </p:sp>
      <p:sp>
        <p:nvSpPr>
          <p:cNvPr id="279" name="Google Shape;279;p62"/>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600"/>
              <a:buNone/>
              <a:defRPr sz="4600"/>
            </a:lvl1pPr>
            <a:lvl2pPr lvl="1">
              <a:lnSpc>
                <a:spcPct val="100000"/>
              </a:lnSpc>
              <a:spcBef>
                <a:spcPts val="0"/>
              </a:spcBef>
              <a:spcAft>
                <a:spcPts val="0"/>
              </a:spcAft>
              <a:buSzPts val="4600"/>
              <a:buNone/>
              <a:defRPr sz="4600"/>
            </a:lvl2pPr>
            <a:lvl3pPr lvl="2">
              <a:lnSpc>
                <a:spcPct val="100000"/>
              </a:lnSpc>
              <a:spcBef>
                <a:spcPts val="0"/>
              </a:spcBef>
              <a:spcAft>
                <a:spcPts val="0"/>
              </a:spcAft>
              <a:buSzPts val="4600"/>
              <a:buNone/>
              <a:defRPr sz="4600"/>
            </a:lvl3pPr>
            <a:lvl4pPr lvl="3">
              <a:lnSpc>
                <a:spcPct val="100000"/>
              </a:lnSpc>
              <a:spcBef>
                <a:spcPts val="0"/>
              </a:spcBef>
              <a:spcAft>
                <a:spcPts val="0"/>
              </a:spcAft>
              <a:buSzPts val="4600"/>
              <a:buNone/>
              <a:defRPr sz="4600"/>
            </a:lvl4pPr>
            <a:lvl5pPr lvl="4">
              <a:lnSpc>
                <a:spcPct val="100000"/>
              </a:lnSpc>
              <a:spcBef>
                <a:spcPts val="0"/>
              </a:spcBef>
              <a:spcAft>
                <a:spcPts val="0"/>
              </a:spcAft>
              <a:buSzPts val="4600"/>
              <a:buNone/>
              <a:defRPr sz="4600"/>
            </a:lvl5pPr>
            <a:lvl6pPr lvl="5">
              <a:lnSpc>
                <a:spcPct val="100000"/>
              </a:lnSpc>
              <a:spcBef>
                <a:spcPts val="0"/>
              </a:spcBef>
              <a:spcAft>
                <a:spcPts val="0"/>
              </a:spcAft>
              <a:buSzPts val="4600"/>
              <a:buNone/>
              <a:defRPr sz="4600"/>
            </a:lvl6pPr>
            <a:lvl7pPr lvl="6">
              <a:lnSpc>
                <a:spcPct val="100000"/>
              </a:lnSpc>
              <a:spcBef>
                <a:spcPts val="0"/>
              </a:spcBef>
              <a:spcAft>
                <a:spcPts val="0"/>
              </a:spcAft>
              <a:buSzPts val="4600"/>
              <a:buNone/>
              <a:defRPr sz="4600"/>
            </a:lvl7pPr>
            <a:lvl8pPr lvl="7">
              <a:lnSpc>
                <a:spcPct val="100000"/>
              </a:lnSpc>
              <a:spcBef>
                <a:spcPts val="0"/>
              </a:spcBef>
              <a:spcAft>
                <a:spcPts val="0"/>
              </a:spcAft>
              <a:buSzPts val="4600"/>
              <a:buNone/>
              <a:defRPr sz="4600"/>
            </a:lvl8pPr>
            <a:lvl9pPr lvl="8">
              <a:lnSpc>
                <a:spcPct val="100000"/>
              </a:lnSpc>
              <a:spcBef>
                <a:spcPts val="0"/>
              </a:spcBef>
              <a:spcAft>
                <a:spcPts val="0"/>
              </a:spcAft>
              <a:buSzPts val="4600"/>
              <a:buNone/>
              <a:defRPr sz="4600"/>
            </a:lvl9pPr>
          </a:lstStyle>
          <a:p/>
        </p:txBody>
      </p:sp>
      <p:sp>
        <p:nvSpPr>
          <p:cNvPr id="280" name="Google Shape;280;p62"/>
          <p:cNvSpPr txBox="1"/>
          <p:nvPr>
            <p:ph idx="2" type="subTitle"/>
          </p:nvPr>
        </p:nvSpPr>
        <p:spPr>
          <a:xfrm>
            <a:off x="457200" y="3025250"/>
            <a:ext cx="3656700" cy="21819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 name="Shape 281"/>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282" name="Shape 282"/>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283" name="Shape 283"/>
        <p:cNvGrpSpPr/>
        <p:nvPr/>
      </p:nvGrpSpPr>
      <p:grpSpPr>
        <a:xfrm>
          <a:off x="0" y="0"/>
          <a:ext cx="0" cy="0"/>
          <a:chOff x="0" y="0"/>
          <a:chExt cx="0" cy="0"/>
        </a:xfrm>
      </p:grpSpPr>
      <p:sp>
        <p:nvSpPr>
          <p:cNvPr id="284" name="Google Shape;284;p65"/>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85" name="Google Shape;285;p6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86" name="Google Shape;286;p65"/>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87" name="Google Shape;287;p65"/>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288" name="Shape 288"/>
        <p:cNvGrpSpPr/>
        <p:nvPr/>
      </p:nvGrpSpPr>
      <p:grpSpPr>
        <a:xfrm>
          <a:off x="0" y="0"/>
          <a:ext cx="0" cy="0"/>
          <a:chOff x="0" y="0"/>
          <a:chExt cx="0" cy="0"/>
        </a:xfrm>
      </p:grpSpPr>
      <p:sp>
        <p:nvSpPr>
          <p:cNvPr id="289" name="Google Shape;289;p6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90" name="Google Shape;290;p66"/>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91" name="Google Shape;291;p6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92" name="Google Shape;292;p6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93" name="Google Shape;293;p66"/>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p67"/>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5000">
                <a:solidFill>
                  <a:schemeClr val="lt1"/>
                </a:solidFill>
              </a:defRPr>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p:txBody>
      </p:sp>
      <p:sp>
        <p:nvSpPr>
          <p:cNvPr id="296" name="Google Shape;296;p67"/>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100">
                <a:solidFill>
                  <a:schemeClr val="lt1"/>
                </a:solidFill>
              </a:defRPr>
            </a:lvl1pPr>
            <a:lvl2pPr indent="0" lvl="1" marL="0" marR="0" algn="l">
              <a:lnSpc>
                <a:spcPct val="115000"/>
              </a:lnSpc>
              <a:spcBef>
                <a:spcPts val="0"/>
              </a:spcBef>
              <a:spcAft>
                <a:spcPts val="0"/>
              </a:spcAft>
              <a:buNone/>
              <a:defRPr sz="2100">
                <a:solidFill>
                  <a:schemeClr val="lt1"/>
                </a:solidFill>
              </a:defRPr>
            </a:lvl2pPr>
            <a:lvl3pPr indent="0" lvl="2" marL="0" marR="0" algn="l">
              <a:lnSpc>
                <a:spcPct val="115000"/>
              </a:lnSpc>
              <a:spcBef>
                <a:spcPts val="0"/>
              </a:spcBef>
              <a:spcAft>
                <a:spcPts val="0"/>
              </a:spcAft>
              <a:buNone/>
              <a:defRPr sz="2100">
                <a:solidFill>
                  <a:schemeClr val="lt1"/>
                </a:solidFill>
              </a:defRPr>
            </a:lvl3pPr>
            <a:lvl4pPr indent="0" lvl="3" marL="0" marR="0" algn="l">
              <a:lnSpc>
                <a:spcPct val="115000"/>
              </a:lnSpc>
              <a:spcBef>
                <a:spcPts val="0"/>
              </a:spcBef>
              <a:spcAft>
                <a:spcPts val="0"/>
              </a:spcAft>
              <a:buNone/>
              <a:defRPr sz="2100">
                <a:solidFill>
                  <a:schemeClr val="lt1"/>
                </a:solidFill>
              </a:defRPr>
            </a:lvl4pPr>
            <a:lvl5pPr indent="0" lvl="4" marL="0" marR="0" algn="l">
              <a:lnSpc>
                <a:spcPct val="115000"/>
              </a:lnSpc>
              <a:spcBef>
                <a:spcPts val="0"/>
              </a:spcBef>
              <a:spcAft>
                <a:spcPts val="0"/>
              </a:spcAft>
              <a:buNone/>
              <a:defRPr sz="2100">
                <a:solidFill>
                  <a:schemeClr val="lt1"/>
                </a:solidFill>
              </a:defRPr>
            </a:lvl5pPr>
            <a:lvl6pPr indent="0" lvl="5" marL="0" marR="0" algn="l">
              <a:lnSpc>
                <a:spcPct val="115000"/>
              </a:lnSpc>
              <a:spcBef>
                <a:spcPts val="0"/>
              </a:spcBef>
              <a:spcAft>
                <a:spcPts val="0"/>
              </a:spcAft>
              <a:buNone/>
              <a:defRPr sz="2100">
                <a:solidFill>
                  <a:schemeClr val="lt1"/>
                </a:solidFill>
              </a:defRPr>
            </a:lvl6pPr>
            <a:lvl7pPr indent="0" lvl="6" marL="0" marR="0" algn="l">
              <a:lnSpc>
                <a:spcPct val="115000"/>
              </a:lnSpc>
              <a:spcBef>
                <a:spcPts val="0"/>
              </a:spcBef>
              <a:spcAft>
                <a:spcPts val="0"/>
              </a:spcAft>
              <a:buNone/>
              <a:defRPr sz="2100">
                <a:solidFill>
                  <a:schemeClr val="lt1"/>
                </a:solidFill>
              </a:defRPr>
            </a:lvl7pPr>
            <a:lvl8pPr indent="0" lvl="7" marL="0" marR="0" algn="l">
              <a:lnSpc>
                <a:spcPct val="115000"/>
              </a:lnSpc>
              <a:spcBef>
                <a:spcPts val="0"/>
              </a:spcBef>
              <a:spcAft>
                <a:spcPts val="0"/>
              </a:spcAft>
              <a:buNone/>
              <a:defRPr sz="2100">
                <a:solidFill>
                  <a:schemeClr val="lt1"/>
                </a:solidFill>
              </a:defRPr>
            </a:lvl8pPr>
            <a:lvl9pPr indent="0" lvl="8" marL="0" marR="0" algn="l">
              <a:lnSpc>
                <a:spcPct val="115000"/>
              </a:lnSpc>
              <a:spcBef>
                <a:spcPts val="0"/>
              </a:spcBef>
              <a:spcAft>
                <a:spcPts val="0"/>
              </a:spcAft>
              <a:buNone/>
              <a:defRPr sz="2100">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297" name="Shape 297"/>
        <p:cNvGrpSpPr/>
        <p:nvPr/>
      </p:nvGrpSpPr>
      <p:grpSpPr>
        <a:xfrm>
          <a:off x="0" y="0"/>
          <a:ext cx="0" cy="0"/>
          <a:chOff x="0" y="0"/>
          <a:chExt cx="0" cy="0"/>
        </a:xfrm>
      </p:grpSpPr>
      <p:sp>
        <p:nvSpPr>
          <p:cNvPr id="298" name="Google Shape;298;p6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99" name="Google Shape;299;p68"/>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300" name="Shape 300"/>
        <p:cNvGrpSpPr/>
        <p:nvPr/>
      </p:nvGrpSpPr>
      <p:grpSpPr>
        <a:xfrm>
          <a:off x="0" y="0"/>
          <a:ext cx="0" cy="0"/>
          <a:chOff x="0" y="0"/>
          <a:chExt cx="0" cy="0"/>
        </a:xfrm>
      </p:grpSpPr>
      <p:sp>
        <p:nvSpPr>
          <p:cNvPr id="301" name="Google Shape;301;p69"/>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02" name="Google Shape;302;p69"/>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03" name="Google Shape;303;p69"/>
          <p:cNvSpPr/>
          <p:nvPr>
            <p:ph idx="2" type="pic"/>
          </p:nvPr>
        </p:nvSpPr>
        <p:spPr>
          <a:xfrm>
            <a:off x="76200" y="91667"/>
            <a:ext cx="4495800" cy="5531700"/>
          </a:xfrm>
          <a:prstGeom prst="roundRect">
            <a:avLst>
              <a:gd fmla="val 16667" name="adj"/>
            </a:avLst>
          </a:prstGeom>
          <a:noFill/>
          <a:ln>
            <a:noFill/>
          </a:ln>
        </p:spPr>
      </p:sp>
      <p:sp>
        <p:nvSpPr>
          <p:cNvPr id="304" name="Google Shape;304;p69"/>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305" name="Shape 305"/>
        <p:cNvGrpSpPr/>
        <p:nvPr/>
      </p:nvGrpSpPr>
      <p:grpSpPr>
        <a:xfrm>
          <a:off x="0" y="0"/>
          <a:ext cx="0" cy="0"/>
          <a:chOff x="0" y="0"/>
          <a:chExt cx="0" cy="0"/>
        </a:xfrm>
      </p:grpSpPr>
      <p:sp>
        <p:nvSpPr>
          <p:cNvPr id="306" name="Google Shape;306;p70"/>
          <p:cNvSpPr/>
          <p:nvPr>
            <p:ph idx="2" type="pic"/>
          </p:nvPr>
        </p:nvSpPr>
        <p:spPr>
          <a:xfrm>
            <a:off x="4572000" y="91667"/>
            <a:ext cx="4495800" cy="5531700"/>
          </a:xfrm>
          <a:prstGeom prst="roundRect">
            <a:avLst>
              <a:gd fmla="val 16667" name="adj"/>
            </a:avLst>
          </a:prstGeom>
          <a:noFill/>
          <a:ln>
            <a:noFill/>
          </a:ln>
        </p:spPr>
      </p:sp>
      <p:sp>
        <p:nvSpPr>
          <p:cNvPr id="307" name="Google Shape;307;p7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08" name="Google Shape;308;p7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09" name="Google Shape;309;p70"/>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310" name="Shape 310"/>
        <p:cNvGrpSpPr/>
        <p:nvPr/>
      </p:nvGrpSpPr>
      <p:grpSpPr>
        <a:xfrm>
          <a:off x="0" y="0"/>
          <a:ext cx="0" cy="0"/>
          <a:chOff x="0" y="0"/>
          <a:chExt cx="0" cy="0"/>
        </a:xfrm>
      </p:grpSpPr>
      <p:sp>
        <p:nvSpPr>
          <p:cNvPr id="311" name="Google Shape;311;p71"/>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12" name="Google Shape;312;p71"/>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13" name="Google Shape;313;p71"/>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314" name="Shape 314"/>
        <p:cNvGrpSpPr/>
        <p:nvPr/>
      </p:nvGrpSpPr>
      <p:grpSpPr>
        <a:xfrm>
          <a:off x="0" y="0"/>
          <a:ext cx="0" cy="0"/>
          <a:chOff x="0" y="0"/>
          <a:chExt cx="0" cy="0"/>
        </a:xfrm>
      </p:grpSpPr>
      <p:sp>
        <p:nvSpPr>
          <p:cNvPr id="315" name="Google Shape;315;p72"/>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600"/>
              <a:buNone/>
              <a:defRPr sz="4600"/>
            </a:lvl1pPr>
            <a:lvl2pPr lvl="1">
              <a:lnSpc>
                <a:spcPct val="100000"/>
              </a:lnSpc>
              <a:spcBef>
                <a:spcPts val="0"/>
              </a:spcBef>
              <a:spcAft>
                <a:spcPts val="0"/>
              </a:spcAft>
              <a:buSzPts val="4600"/>
              <a:buNone/>
              <a:defRPr sz="4600"/>
            </a:lvl2pPr>
            <a:lvl3pPr lvl="2">
              <a:lnSpc>
                <a:spcPct val="100000"/>
              </a:lnSpc>
              <a:spcBef>
                <a:spcPts val="0"/>
              </a:spcBef>
              <a:spcAft>
                <a:spcPts val="0"/>
              </a:spcAft>
              <a:buSzPts val="4600"/>
              <a:buNone/>
              <a:defRPr sz="4600"/>
            </a:lvl3pPr>
            <a:lvl4pPr lvl="3">
              <a:lnSpc>
                <a:spcPct val="100000"/>
              </a:lnSpc>
              <a:spcBef>
                <a:spcPts val="0"/>
              </a:spcBef>
              <a:spcAft>
                <a:spcPts val="0"/>
              </a:spcAft>
              <a:buSzPts val="4600"/>
              <a:buNone/>
              <a:defRPr sz="4600"/>
            </a:lvl4pPr>
            <a:lvl5pPr lvl="4">
              <a:lnSpc>
                <a:spcPct val="100000"/>
              </a:lnSpc>
              <a:spcBef>
                <a:spcPts val="0"/>
              </a:spcBef>
              <a:spcAft>
                <a:spcPts val="0"/>
              </a:spcAft>
              <a:buSzPts val="4600"/>
              <a:buNone/>
              <a:defRPr sz="4600"/>
            </a:lvl5pPr>
            <a:lvl6pPr lvl="5">
              <a:lnSpc>
                <a:spcPct val="100000"/>
              </a:lnSpc>
              <a:spcBef>
                <a:spcPts val="0"/>
              </a:spcBef>
              <a:spcAft>
                <a:spcPts val="0"/>
              </a:spcAft>
              <a:buSzPts val="4600"/>
              <a:buNone/>
              <a:defRPr sz="4600"/>
            </a:lvl6pPr>
            <a:lvl7pPr lvl="6">
              <a:lnSpc>
                <a:spcPct val="100000"/>
              </a:lnSpc>
              <a:spcBef>
                <a:spcPts val="0"/>
              </a:spcBef>
              <a:spcAft>
                <a:spcPts val="0"/>
              </a:spcAft>
              <a:buSzPts val="4600"/>
              <a:buNone/>
              <a:defRPr sz="4600"/>
            </a:lvl7pPr>
            <a:lvl8pPr lvl="7">
              <a:lnSpc>
                <a:spcPct val="100000"/>
              </a:lnSpc>
              <a:spcBef>
                <a:spcPts val="0"/>
              </a:spcBef>
              <a:spcAft>
                <a:spcPts val="0"/>
              </a:spcAft>
              <a:buSzPts val="4600"/>
              <a:buNone/>
              <a:defRPr sz="4600"/>
            </a:lvl8pPr>
            <a:lvl9pPr lvl="8">
              <a:lnSpc>
                <a:spcPct val="100000"/>
              </a:lnSpc>
              <a:spcBef>
                <a:spcPts val="0"/>
              </a:spcBef>
              <a:spcAft>
                <a:spcPts val="0"/>
              </a:spcAft>
              <a:buSzPts val="4600"/>
              <a:buNone/>
              <a:defRPr sz="4600"/>
            </a:lvl9pPr>
          </a:lstStyle>
          <a:p/>
        </p:txBody>
      </p:sp>
      <p:sp>
        <p:nvSpPr>
          <p:cNvPr id="316" name="Google Shape;316;p72"/>
          <p:cNvSpPr txBox="1"/>
          <p:nvPr>
            <p:ph idx="1" type="subTitle"/>
          </p:nvPr>
        </p:nvSpPr>
        <p:spPr>
          <a:xfrm>
            <a:off x="5030100" y="3025250"/>
            <a:ext cx="3656700" cy="21819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17" name="Google Shape;317;p72"/>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318" name="Shape 318"/>
        <p:cNvGrpSpPr/>
        <p:nvPr/>
      </p:nvGrpSpPr>
      <p:grpSpPr>
        <a:xfrm>
          <a:off x="0" y="0"/>
          <a:ext cx="0" cy="0"/>
          <a:chOff x="0" y="0"/>
          <a:chExt cx="0" cy="0"/>
        </a:xfrm>
      </p:grpSpPr>
      <p:sp>
        <p:nvSpPr>
          <p:cNvPr id="319" name="Google Shape;319;p73"/>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20" name="Google Shape;320;p7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321" name="Shape 321"/>
        <p:cNvGrpSpPr/>
        <p:nvPr/>
      </p:nvGrpSpPr>
      <p:grpSpPr>
        <a:xfrm>
          <a:off x="0" y="0"/>
          <a:ext cx="0" cy="0"/>
          <a:chOff x="0" y="0"/>
          <a:chExt cx="0" cy="0"/>
        </a:xfrm>
      </p:grpSpPr>
      <p:sp>
        <p:nvSpPr>
          <p:cNvPr id="322" name="Google Shape;322;p74"/>
          <p:cNvSpPr/>
          <p:nvPr>
            <p:ph idx="2" type="pic"/>
          </p:nvPr>
        </p:nvSpPr>
        <p:spPr>
          <a:xfrm>
            <a:off x="0" y="2900000"/>
            <a:ext cx="9144000" cy="2814900"/>
          </a:xfrm>
          <a:prstGeom prst="roundRect">
            <a:avLst>
              <a:gd fmla="val 1254" name="adj"/>
            </a:avLst>
          </a:prstGeom>
          <a:noFill/>
          <a:ln>
            <a:noFill/>
          </a:ln>
        </p:spPr>
      </p:sp>
      <p:sp>
        <p:nvSpPr>
          <p:cNvPr id="323" name="Google Shape;323;p74"/>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24" name="Google Shape;324;p74"/>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25" name="Google Shape;325;p74"/>
          <p:cNvSpPr txBox="1"/>
          <p:nvPr>
            <p:ph idx="3" type="body"/>
          </p:nvPr>
        </p:nvSpPr>
        <p:spPr>
          <a:xfrm>
            <a:off x="4581600" y="508000"/>
            <a:ext cx="4105200" cy="2391900"/>
          </a:xfrm>
          <a:prstGeom prst="rect">
            <a:avLst/>
          </a:prstGeom>
        </p:spPr>
        <p:txBody>
          <a:bodyPr anchorCtr="0" anchor="t" bIns="9480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75"/>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5000">
                <a:solidFill>
                  <a:schemeClr val="lt1"/>
                </a:solidFill>
              </a:defRPr>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p:txBody>
      </p:sp>
      <p:sp>
        <p:nvSpPr>
          <p:cNvPr id="328" name="Google Shape;328;p75"/>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100">
                <a:solidFill>
                  <a:schemeClr val="lt1"/>
                </a:solidFill>
              </a:defRPr>
            </a:lvl1pPr>
            <a:lvl2pPr indent="0" lvl="1" marL="0" marR="0">
              <a:lnSpc>
                <a:spcPct val="115000"/>
              </a:lnSpc>
              <a:spcBef>
                <a:spcPts val="0"/>
              </a:spcBef>
              <a:spcAft>
                <a:spcPts val="0"/>
              </a:spcAft>
              <a:buNone/>
              <a:defRPr sz="2100">
                <a:solidFill>
                  <a:schemeClr val="lt1"/>
                </a:solidFill>
              </a:defRPr>
            </a:lvl2pPr>
            <a:lvl3pPr indent="0" lvl="2" marL="0" marR="0">
              <a:lnSpc>
                <a:spcPct val="115000"/>
              </a:lnSpc>
              <a:spcBef>
                <a:spcPts val="0"/>
              </a:spcBef>
              <a:spcAft>
                <a:spcPts val="0"/>
              </a:spcAft>
              <a:buNone/>
              <a:defRPr sz="2100">
                <a:solidFill>
                  <a:schemeClr val="lt1"/>
                </a:solidFill>
              </a:defRPr>
            </a:lvl3pPr>
            <a:lvl4pPr indent="0" lvl="3" marL="0" marR="0">
              <a:lnSpc>
                <a:spcPct val="115000"/>
              </a:lnSpc>
              <a:spcBef>
                <a:spcPts val="0"/>
              </a:spcBef>
              <a:spcAft>
                <a:spcPts val="0"/>
              </a:spcAft>
              <a:buNone/>
              <a:defRPr sz="2100">
                <a:solidFill>
                  <a:schemeClr val="lt1"/>
                </a:solidFill>
              </a:defRPr>
            </a:lvl4pPr>
            <a:lvl5pPr indent="0" lvl="4" marL="0" marR="0">
              <a:lnSpc>
                <a:spcPct val="115000"/>
              </a:lnSpc>
              <a:spcBef>
                <a:spcPts val="0"/>
              </a:spcBef>
              <a:spcAft>
                <a:spcPts val="0"/>
              </a:spcAft>
              <a:buNone/>
              <a:defRPr sz="2100">
                <a:solidFill>
                  <a:schemeClr val="lt1"/>
                </a:solidFill>
              </a:defRPr>
            </a:lvl5pPr>
            <a:lvl6pPr indent="0" lvl="5" marL="0" marR="0">
              <a:lnSpc>
                <a:spcPct val="115000"/>
              </a:lnSpc>
              <a:spcBef>
                <a:spcPts val="0"/>
              </a:spcBef>
              <a:spcAft>
                <a:spcPts val="0"/>
              </a:spcAft>
              <a:buNone/>
              <a:defRPr sz="2100">
                <a:solidFill>
                  <a:schemeClr val="lt1"/>
                </a:solidFill>
              </a:defRPr>
            </a:lvl6pPr>
            <a:lvl7pPr indent="0" lvl="6" marL="0" marR="0">
              <a:lnSpc>
                <a:spcPct val="115000"/>
              </a:lnSpc>
              <a:spcBef>
                <a:spcPts val="0"/>
              </a:spcBef>
              <a:spcAft>
                <a:spcPts val="0"/>
              </a:spcAft>
              <a:buNone/>
              <a:defRPr sz="2100">
                <a:solidFill>
                  <a:schemeClr val="lt1"/>
                </a:solidFill>
              </a:defRPr>
            </a:lvl7pPr>
            <a:lvl8pPr indent="0" lvl="7" marL="0" marR="0">
              <a:lnSpc>
                <a:spcPct val="115000"/>
              </a:lnSpc>
              <a:spcBef>
                <a:spcPts val="0"/>
              </a:spcBef>
              <a:spcAft>
                <a:spcPts val="0"/>
              </a:spcAft>
              <a:buNone/>
              <a:defRPr sz="2100">
                <a:solidFill>
                  <a:schemeClr val="lt1"/>
                </a:solidFill>
              </a:defRPr>
            </a:lvl8pPr>
            <a:lvl9pPr indent="0" lvl="8" marL="0" marR="0">
              <a:lnSpc>
                <a:spcPct val="115000"/>
              </a:lnSpc>
              <a:spcBef>
                <a:spcPts val="0"/>
              </a:spcBef>
              <a:spcAft>
                <a:spcPts val="0"/>
              </a:spcAft>
              <a:buNone/>
              <a:defRPr sz="2100">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329" name="Shape 329"/>
        <p:cNvGrpSpPr/>
        <p:nvPr/>
      </p:nvGrpSpPr>
      <p:grpSpPr>
        <a:xfrm>
          <a:off x="0" y="0"/>
          <a:ext cx="0" cy="0"/>
          <a:chOff x="0" y="0"/>
          <a:chExt cx="0" cy="0"/>
        </a:xfrm>
      </p:grpSpPr>
      <p:sp>
        <p:nvSpPr>
          <p:cNvPr id="330" name="Google Shape;330;p76"/>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31" name="Google Shape;331;p76"/>
          <p:cNvSpPr/>
          <p:nvPr>
            <p:ph idx="2" type="pic"/>
          </p:nvPr>
        </p:nvSpPr>
        <p:spPr>
          <a:xfrm>
            <a:off x="0" y="0"/>
            <a:ext cx="9144000" cy="2814900"/>
          </a:xfrm>
          <a:prstGeom prst="roundRect">
            <a:avLst>
              <a:gd fmla="val 1254" name="adj"/>
            </a:avLst>
          </a:prstGeom>
          <a:noFill/>
          <a:ln>
            <a:noFill/>
          </a:ln>
        </p:spPr>
      </p:sp>
      <p:sp>
        <p:nvSpPr>
          <p:cNvPr id="332" name="Google Shape;332;p76"/>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33" name="Google Shape;333;p76"/>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34" name="Google Shape;334;p76"/>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335" name="Shape 335"/>
        <p:cNvGrpSpPr/>
        <p:nvPr/>
      </p:nvGrpSpPr>
      <p:grpSpPr>
        <a:xfrm>
          <a:off x="0" y="0"/>
          <a:ext cx="0" cy="0"/>
          <a:chOff x="0" y="0"/>
          <a:chExt cx="0" cy="0"/>
        </a:xfrm>
      </p:grpSpPr>
      <p:sp>
        <p:nvSpPr>
          <p:cNvPr id="336" name="Google Shape;336;p77"/>
          <p:cNvSpPr txBox="1"/>
          <p:nvPr>
            <p:ph type="title"/>
          </p:nvPr>
        </p:nvSpPr>
        <p:spPr>
          <a:xfrm>
            <a:off x="457200" y="1525583"/>
            <a:ext cx="2744100" cy="614100"/>
          </a:xfrm>
          <a:prstGeom prst="rect">
            <a:avLst/>
          </a:prstGeom>
          <a:noFill/>
          <a:ln>
            <a:noFill/>
          </a:ln>
        </p:spPr>
        <p:txBody>
          <a:bodyPr anchorCtr="0" anchor="t" bIns="0" lIns="18965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337" name="Google Shape;337;p77"/>
          <p:cNvSpPr txBox="1"/>
          <p:nvPr>
            <p:ph idx="2" type="title"/>
          </p:nvPr>
        </p:nvSpPr>
        <p:spPr>
          <a:xfrm>
            <a:off x="3199950" y="1525583"/>
            <a:ext cx="2744100" cy="614100"/>
          </a:xfrm>
          <a:prstGeom prst="rect">
            <a:avLst/>
          </a:prstGeom>
          <a:noFill/>
          <a:ln>
            <a:noFill/>
          </a:ln>
        </p:spPr>
        <p:txBody>
          <a:bodyPr anchorCtr="0" anchor="t" bIns="0" lIns="18965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338" name="Google Shape;338;p77"/>
          <p:cNvSpPr txBox="1"/>
          <p:nvPr>
            <p:ph idx="3" type="title"/>
          </p:nvPr>
        </p:nvSpPr>
        <p:spPr>
          <a:xfrm>
            <a:off x="5944050" y="1525583"/>
            <a:ext cx="2744100" cy="614100"/>
          </a:xfrm>
          <a:prstGeom prst="rect">
            <a:avLst/>
          </a:prstGeom>
          <a:noFill/>
          <a:ln>
            <a:noFill/>
          </a:ln>
        </p:spPr>
        <p:txBody>
          <a:bodyPr anchorCtr="0" anchor="t" bIns="0" lIns="18965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339" name="Google Shape;339;p77"/>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40" name="Google Shape;340;p77"/>
          <p:cNvSpPr txBox="1"/>
          <p:nvPr>
            <p:ph idx="1" type="body"/>
          </p:nvPr>
        </p:nvSpPr>
        <p:spPr>
          <a:xfrm>
            <a:off x="457200" y="2139583"/>
            <a:ext cx="2744100" cy="3067800"/>
          </a:xfrm>
          <a:prstGeom prst="rect">
            <a:avLst/>
          </a:prstGeom>
        </p:spPr>
        <p:txBody>
          <a:bodyPr anchorCtr="0" anchor="t" bIns="0" lIns="189650" spcFirstLastPara="1" rIns="18965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41" name="Google Shape;341;p77"/>
          <p:cNvSpPr txBox="1"/>
          <p:nvPr>
            <p:ph idx="5" type="body"/>
          </p:nvPr>
        </p:nvSpPr>
        <p:spPr>
          <a:xfrm>
            <a:off x="3199950" y="2139583"/>
            <a:ext cx="2744100" cy="3067800"/>
          </a:xfrm>
          <a:prstGeom prst="rect">
            <a:avLst/>
          </a:prstGeom>
        </p:spPr>
        <p:txBody>
          <a:bodyPr anchorCtr="0" anchor="t" bIns="0" lIns="189650" spcFirstLastPara="1" rIns="18965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42" name="Google Shape;342;p77"/>
          <p:cNvSpPr txBox="1"/>
          <p:nvPr>
            <p:ph idx="6" type="body"/>
          </p:nvPr>
        </p:nvSpPr>
        <p:spPr>
          <a:xfrm>
            <a:off x="5944050" y="2139583"/>
            <a:ext cx="2744100" cy="3067800"/>
          </a:xfrm>
          <a:prstGeom prst="rect">
            <a:avLst/>
          </a:prstGeom>
        </p:spPr>
        <p:txBody>
          <a:bodyPr anchorCtr="0" anchor="t" bIns="0" lIns="189650" spcFirstLastPara="1" rIns="18965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343" name="Shape 343"/>
        <p:cNvGrpSpPr/>
        <p:nvPr/>
      </p:nvGrpSpPr>
      <p:grpSpPr>
        <a:xfrm>
          <a:off x="0" y="0"/>
          <a:ext cx="0" cy="0"/>
          <a:chOff x="0" y="0"/>
          <a:chExt cx="0" cy="0"/>
        </a:xfrm>
      </p:grpSpPr>
      <p:sp>
        <p:nvSpPr>
          <p:cNvPr id="344" name="Google Shape;344;p78"/>
          <p:cNvSpPr txBox="1"/>
          <p:nvPr>
            <p:ph type="title"/>
          </p:nvPr>
        </p:nvSpPr>
        <p:spPr>
          <a:xfrm>
            <a:off x="457200" y="1525583"/>
            <a:ext cx="3661500" cy="614100"/>
          </a:xfrm>
          <a:prstGeom prst="rect">
            <a:avLst/>
          </a:prstGeom>
          <a:noFill/>
          <a:ln>
            <a:noFill/>
          </a:ln>
        </p:spPr>
        <p:txBody>
          <a:bodyPr anchorCtr="0" anchor="t"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345" name="Google Shape;345;p78"/>
          <p:cNvSpPr txBox="1"/>
          <p:nvPr>
            <p:ph idx="2" type="title"/>
          </p:nvPr>
        </p:nvSpPr>
        <p:spPr>
          <a:xfrm>
            <a:off x="4570999" y="1525583"/>
            <a:ext cx="3661500" cy="614100"/>
          </a:xfrm>
          <a:prstGeom prst="rect">
            <a:avLst/>
          </a:prstGeom>
          <a:noFill/>
          <a:ln>
            <a:noFill/>
          </a:ln>
        </p:spPr>
        <p:txBody>
          <a:bodyPr anchorCtr="0" anchor="t"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346" name="Google Shape;346;p78"/>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47" name="Google Shape;347;p78"/>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48" name="Google Shape;348;p78"/>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349" name="Shape 349"/>
        <p:cNvGrpSpPr/>
        <p:nvPr/>
      </p:nvGrpSpPr>
      <p:grpSpPr>
        <a:xfrm>
          <a:off x="0" y="0"/>
          <a:ext cx="0" cy="0"/>
          <a:chOff x="0" y="0"/>
          <a:chExt cx="0" cy="0"/>
        </a:xfrm>
      </p:grpSpPr>
      <p:sp>
        <p:nvSpPr>
          <p:cNvPr id="350" name="Google Shape;350;p79"/>
          <p:cNvSpPr txBox="1"/>
          <p:nvPr>
            <p:ph idx="12" type="sldNum"/>
          </p:nvPr>
        </p:nvSpPr>
        <p:spPr>
          <a:xfrm>
            <a:off x="8472458" y="5181352"/>
            <a:ext cx="548700" cy="437400"/>
          </a:xfrm>
          <a:prstGeom prst="rect">
            <a:avLst/>
          </a:prstGeom>
          <a:noFill/>
          <a:ln>
            <a:noFill/>
          </a:ln>
        </p:spPr>
        <p:txBody>
          <a:bodyPr anchorCtr="0" anchor="ctr" bIns="94800" lIns="94800" spcFirstLastPara="1" rIns="94800" wrap="square" tIns="94800">
            <a:noAutofit/>
          </a:bodyPr>
          <a:lstStyle>
            <a:lvl1pPr indent="0" lvl="0"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51" name="Google Shape;351;p79"/>
          <p:cNvSpPr txBox="1"/>
          <p:nvPr>
            <p:ph type="title"/>
          </p:nvPr>
        </p:nvSpPr>
        <p:spPr>
          <a:xfrm>
            <a:off x="457200" y="1525583"/>
            <a:ext cx="3201900" cy="7347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352" name="Google Shape;352;p79"/>
          <p:cNvSpPr txBox="1"/>
          <p:nvPr>
            <p:ph idx="2" type="title"/>
          </p:nvPr>
        </p:nvSpPr>
        <p:spPr>
          <a:xfrm>
            <a:off x="457200" y="2462663"/>
            <a:ext cx="3201900" cy="7347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353" name="Google Shape;353;p79"/>
          <p:cNvSpPr txBox="1"/>
          <p:nvPr>
            <p:ph idx="3" type="title"/>
          </p:nvPr>
        </p:nvSpPr>
        <p:spPr>
          <a:xfrm>
            <a:off x="457200" y="3399743"/>
            <a:ext cx="3201900" cy="7347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354" name="Google Shape;354;p79"/>
          <p:cNvSpPr txBox="1"/>
          <p:nvPr>
            <p:ph idx="4" type="title"/>
          </p:nvPr>
        </p:nvSpPr>
        <p:spPr>
          <a:xfrm>
            <a:off x="457200" y="4336822"/>
            <a:ext cx="3201900" cy="734700"/>
          </a:xfrm>
          <a:prstGeom prst="rect">
            <a:avLst/>
          </a:prstGeom>
          <a:noFill/>
          <a:ln>
            <a:noFill/>
          </a:ln>
        </p:spPr>
        <p:txBody>
          <a:bodyPr anchorCtr="0" anchor="ctr" bIns="0" lIns="0" spcFirstLastPara="1" rIns="189650" wrap="square" tIns="0">
            <a:noAutofit/>
          </a:bodyPr>
          <a:lstStyle>
            <a:lvl1pPr lvl="0"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500"/>
              <a:buFont typeface="Poppins SemiBold"/>
              <a:buNone/>
              <a:defRPr sz="1500">
                <a:solidFill>
                  <a:schemeClr val="accent1"/>
                </a:solidFill>
                <a:latin typeface="Poppins SemiBold"/>
                <a:ea typeface="Poppins SemiBold"/>
                <a:cs typeface="Poppins SemiBold"/>
                <a:sym typeface="Poppins SemiBold"/>
              </a:defRPr>
            </a:lvl9pPr>
          </a:lstStyle>
          <a:p/>
        </p:txBody>
      </p:sp>
      <p:sp>
        <p:nvSpPr>
          <p:cNvPr id="355" name="Google Shape;355;p79"/>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56" name="Google Shape;356;p79"/>
          <p:cNvSpPr txBox="1"/>
          <p:nvPr>
            <p:ph idx="1" type="body"/>
          </p:nvPr>
        </p:nvSpPr>
        <p:spPr>
          <a:xfrm>
            <a:off x="3664275" y="4336833"/>
            <a:ext cx="4105200" cy="7347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357" name="Google Shape;357;p79"/>
          <p:cNvSpPr txBox="1"/>
          <p:nvPr>
            <p:ph idx="6" type="body"/>
          </p:nvPr>
        </p:nvSpPr>
        <p:spPr>
          <a:xfrm>
            <a:off x="3664275" y="3399750"/>
            <a:ext cx="4105200" cy="7347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358" name="Google Shape;358;p79"/>
          <p:cNvSpPr txBox="1"/>
          <p:nvPr>
            <p:ph idx="7" type="body"/>
          </p:nvPr>
        </p:nvSpPr>
        <p:spPr>
          <a:xfrm>
            <a:off x="3664275" y="2462667"/>
            <a:ext cx="4105200" cy="7347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359" name="Google Shape;359;p79"/>
          <p:cNvSpPr txBox="1"/>
          <p:nvPr>
            <p:ph idx="8" type="body"/>
          </p:nvPr>
        </p:nvSpPr>
        <p:spPr>
          <a:xfrm>
            <a:off x="3664275" y="1525583"/>
            <a:ext cx="4105200" cy="734700"/>
          </a:xfrm>
          <a:prstGeom prst="rect">
            <a:avLst/>
          </a:prstGeom>
        </p:spPr>
        <p:txBody>
          <a:bodyPr anchorCtr="0" anchor="ctr" bIns="94800"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360" name="Shape 360"/>
        <p:cNvGrpSpPr/>
        <p:nvPr/>
      </p:nvGrpSpPr>
      <p:grpSpPr>
        <a:xfrm>
          <a:off x="0" y="0"/>
          <a:ext cx="0" cy="0"/>
          <a:chOff x="0" y="0"/>
          <a:chExt cx="0" cy="0"/>
        </a:xfrm>
      </p:grpSpPr>
      <p:pic>
        <p:nvPicPr>
          <p:cNvPr id="361" name="Google Shape;361;p80" title="Mesh Holographic Gradients - Dark Gradient 28.png"/>
          <p:cNvPicPr preferRelativeResize="0"/>
          <p:nvPr/>
        </p:nvPicPr>
        <p:blipFill>
          <a:blip r:embed="rId2">
            <a:alphaModFix/>
          </a:blip>
          <a:stretch>
            <a:fillRect/>
          </a:stretch>
        </p:blipFill>
        <p:spPr>
          <a:xfrm flipH="1" rot="10800000">
            <a:off x="0" y="1087336"/>
            <a:ext cx="8226970" cy="4627665"/>
          </a:xfrm>
          <a:prstGeom prst="rect">
            <a:avLst/>
          </a:prstGeom>
          <a:noFill/>
          <a:ln>
            <a:noFill/>
          </a:ln>
        </p:spPr>
      </p:pic>
      <p:sp>
        <p:nvSpPr>
          <p:cNvPr id="362" name="Google Shape;362;p80"/>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5000">
                <a:solidFill>
                  <a:schemeClr val="lt1"/>
                </a:solidFill>
              </a:defRPr>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363" name="Shape 363"/>
        <p:cNvGrpSpPr/>
        <p:nvPr/>
      </p:nvGrpSpPr>
      <p:grpSpPr>
        <a:xfrm>
          <a:off x="0" y="0"/>
          <a:ext cx="0" cy="0"/>
          <a:chOff x="0" y="0"/>
          <a:chExt cx="0" cy="0"/>
        </a:xfrm>
      </p:grpSpPr>
      <p:sp>
        <p:nvSpPr>
          <p:cNvPr id="364" name="Google Shape;364;p81"/>
          <p:cNvSpPr txBox="1"/>
          <p:nvPr>
            <p:ph idx="12" type="sldNum"/>
          </p:nvPr>
        </p:nvSpPr>
        <p:spPr>
          <a:xfrm>
            <a:off x="8556784" y="5277612"/>
            <a:ext cx="548700" cy="4374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365" name="Google Shape;365;p8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66" name="Google Shape;366;p8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 name="Google Shape;41;p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367" name="Shape 367"/>
        <p:cNvGrpSpPr/>
        <p:nvPr/>
      </p:nvGrpSpPr>
      <p:grpSpPr>
        <a:xfrm>
          <a:off x="0" y="0"/>
          <a:ext cx="0" cy="0"/>
          <a:chOff x="0" y="0"/>
          <a:chExt cx="0" cy="0"/>
        </a:xfrm>
      </p:grpSpPr>
      <p:sp>
        <p:nvSpPr>
          <p:cNvPr id="368" name="Google Shape;368;p82"/>
          <p:cNvSpPr txBox="1"/>
          <p:nvPr>
            <p:ph idx="12" type="sldNum"/>
          </p:nvPr>
        </p:nvSpPr>
        <p:spPr>
          <a:xfrm>
            <a:off x="8556784" y="5277612"/>
            <a:ext cx="548700" cy="4374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8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369" name="Google Shape;369;p8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370" name="Google Shape;370;p82"/>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371" name="Shape 371"/>
        <p:cNvGrpSpPr/>
        <p:nvPr/>
      </p:nvGrpSpPr>
      <p:grpSpPr>
        <a:xfrm>
          <a:off x="0" y="0"/>
          <a:ext cx="0" cy="0"/>
          <a:chOff x="0" y="0"/>
          <a:chExt cx="0" cy="0"/>
        </a:xfrm>
      </p:grpSpPr>
      <p:pic>
        <p:nvPicPr>
          <p:cNvPr id="372" name="Google Shape;372;p83" title="Mesh Holographic Gradients - Dark Gradient 24.png"/>
          <p:cNvPicPr preferRelativeResize="0"/>
          <p:nvPr/>
        </p:nvPicPr>
        <p:blipFill>
          <a:blip r:embed="rId2">
            <a:alphaModFix/>
          </a:blip>
          <a:stretch>
            <a:fillRect/>
          </a:stretch>
        </p:blipFill>
        <p:spPr>
          <a:xfrm rot="10800000">
            <a:off x="914400" y="1085850"/>
            <a:ext cx="8229600" cy="4629150"/>
          </a:xfrm>
          <a:prstGeom prst="rect">
            <a:avLst/>
          </a:prstGeom>
          <a:noFill/>
          <a:ln>
            <a:noFill/>
          </a:ln>
        </p:spPr>
      </p:pic>
      <p:sp>
        <p:nvSpPr>
          <p:cNvPr id="373" name="Google Shape;373;p83"/>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5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374" name="Google Shape;374;p83"/>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100">
                <a:solidFill>
                  <a:schemeClr val="lt1"/>
                </a:solidFill>
              </a:defRPr>
            </a:lvl1pPr>
            <a:lvl2pPr indent="0" lvl="1" marL="0" marR="0" algn="ctr">
              <a:lnSpc>
                <a:spcPct val="100000"/>
              </a:lnSpc>
              <a:spcBef>
                <a:spcPts val="0"/>
              </a:spcBef>
              <a:spcAft>
                <a:spcPts val="0"/>
              </a:spcAft>
              <a:buNone/>
              <a:defRPr sz="2100">
                <a:solidFill>
                  <a:schemeClr val="lt1"/>
                </a:solidFill>
              </a:defRPr>
            </a:lvl2pPr>
            <a:lvl3pPr indent="0" lvl="2" marL="0" marR="0" algn="ctr">
              <a:lnSpc>
                <a:spcPct val="100000"/>
              </a:lnSpc>
              <a:spcBef>
                <a:spcPts val="0"/>
              </a:spcBef>
              <a:spcAft>
                <a:spcPts val="0"/>
              </a:spcAft>
              <a:buNone/>
              <a:defRPr sz="2100">
                <a:solidFill>
                  <a:schemeClr val="lt1"/>
                </a:solidFill>
              </a:defRPr>
            </a:lvl3pPr>
            <a:lvl4pPr indent="0" lvl="3" marL="0" marR="0" algn="ctr">
              <a:lnSpc>
                <a:spcPct val="100000"/>
              </a:lnSpc>
              <a:spcBef>
                <a:spcPts val="0"/>
              </a:spcBef>
              <a:spcAft>
                <a:spcPts val="0"/>
              </a:spcAft>
              <a:buNone/>
              <a:defRPr sz="2100">
                <a:solidFill>
                  <a:schemeClr val="lt1"/>
                </a:solidFill>
              </a:defRPr>
            </a:lvl4pPr>
            <a:lvl5pPr indent="0" lvl="4" marL="0" marR="0" algn="ctr">
              <a:lnSpc>
                <a:spcPct val="100000"/>
              </a:lnSpc>
              <a:spcBef>
                <a:spcPts val="0"/>
              </a:spcBef>
              <a:spcAft>
                <a:spcPts val="0"/>
              </a:spcAft>
              <a:buNone/>
              <a:defRPr sz="2100">
                <a:solidFill>
                  <a:schemeClr val="lt1"/>
                </a:solidFill>
              </a:defRPr>
            </a:lvl5pPr>
            <a:lvl6pPr indent="0" lvl="5" marL="0" marR="0" algn="ctr">
              <a:lnSpc>
                <a:spcPct val="100000"/>
              </a:lnSpc>
              <a:spcBef>
                <a:spcPts val="0"/>
              </a:spcBef>
              <a:spcAft>
                <a:spcPts val="0"/>
              </a:spcAft>
              <a:buNone/>
              <a:defRPr sz="2100">
                <a:solidFill>
                  <a:schemeClr val="lt1"/>
                </a:solidFill>
              </a:defRPr>
            </a:lvl6pPr>
            <a:lvl7pPr indent="0" lvl="6" marL="0" marR="0" algn="ctr">
              <a:lnSpc>
                <a:spcPct val="100000"/>
              </a:lnSpc>
              <a:spcBef>
                <a:spcPts val="0"/>
              </a:spcBef>
              <a:spcAft>
                <a:spcPts val="0"/>
              </a:spcAft>
              <a:buNone/>
              <a:defRPr sz="2100">
                <a:solidFill>
                  <a:schemeClr val="lt1"/>
                </a:solidFill>
              </a:defRPr>
            </a:lvl7pPr>
            <a:lvl8pPr indent="0" lvl="7" marL="0" marR="0" algn="ctr">
              <a:lnSpc>
                <a:spcPct val="100000"/>
              </a:lnSpc>
              <a:spcBef>
                <a:spcPts val="0"/>
              </a:spcBef>
              <a:spcAft>
                <a:spcPts val="0"/>
              </a:spcAft>
              <a:buNone/>
              <a:defRPr sz="2100">
                <a:solidFill>
                  <a:schemeClr val="lt1"/>
                </a:solidFill>
              </a:defRPr>
            </a:lvl8pPr>
            <a:lvl9pPr indent="0" lvl="8" marL="0" marR="0" algn="ctr">
              <a:lnSpc>
                <a:spcPct val="100000"/>
              </a:lnSpc>
              <a:spcBef>
                <a:spcPts val="0"/>
              </a:spcBef>
              <a:spcAft>
                <a:spcPts val="0"/>
              </a:spcAft>
              <a:buNone/>
              <a:defRPr sz="2100">
                <a:solidFill>
                  <a:schemeClr val="lt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375" name="Shape 375"/>
        <p:cNvGrpSpPr/>
        <p:nvPr/>
      </p:nvGrpSpPr>
      <p:grpSpPr>
        <a:xfrm>
          <a:off x="0" y="0"/>
          <a:ext cx="0" cy="0"/>
          <a:chOff x="0" y="0"/>
          <a:chExt cx="0" cy="0"/>
        </a:xfrm>
      </p:grpSpPr>
      <p:pic>
        <p:nvPicPr>
          <p:cNvPr id="376" name="Google Shape;376;p84" title="Mesh Holographic Gradients - Dark Gradient 22.png"/>
          <p:cNvPicPr preferRelativeResize="0"/>
          <p:nvPr/>
        </p:nvPicPr>
        <p:blipFill rotWithShape="1">
          <a:blip r:embed="rId2">
            <a:alphaModFix/>
          </a:blip>
          <a:srcRect b="0" l="0" r="0" t="0"/>
          <a:stretch/>
        </p:blipFill>
        <p:spPr>
          <a:xfrm flipH="1" rot="10800000">
            <a:off x="0" y="1085851"/>
            <a:ext cx="8229601" cy="4629148"/>
          </a:xfrm>
          <a:prstGeom prst="rect">
            <a:avLst/>
          </a:prstGeom>
          <a:noFill/>
          <a:ln>
            <a:noFill/>
          </a:ln>
        </p:spPr>
      </p:pic>
      <p:pic>
        <p:nvPicPr>
          <p:cNvPr id="377" name="Google Shape;377;p84"/>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378" name="Google Shape;378;p84"/>
          <p:cNvSpPr/>
          <p:nvPr/>
        </p:nvSpPr>
        <p:spPr>
          <a:xfrm>
            <a:off x="984762" y="4877167"/>
            <a:ext cx="203100" cy="225900"/>
          </a:xfrm>
          <a:prstGeom prst="plus">
            <a:avLst>
              <a:gd fmla="val 43366" name="adj"/>
            </a:avLst>
          </a:prstGeom>
          <a:solidFill>
            <a:srgbClr val="60A5FA"/>
          </a:solidFill>
          <a:ln>
            <a:noFill/>
          </a:ln>
        </p:spPr>
        <p:txBody>
          <a:bodyPr anchorCtr="0" anchor="ctr" bIns="126400" lIns="126400" spcFirstLastPara="1" rIns="126400" wrap="square" tIns="1264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379" name="Google Shape;379;p84"/>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lt1"/>
                </a:solidFill>
                <a:latin typeface="Poppins Medium"/>
                <a:ea typeface="Poppins Medium"/>
                <a:cs typeface="Poppins Medium"/>
                <a:sym typeface="Poppins Medium"/>
              </a:rPr>
              <a:t>2025</a:t>
            </a:r>
            <a:endParaRPr sz="1600">
              <a:solidFill>
                <a:schemeClr val="lt1"/>
              </a:solidFill>
              <a:latin typeface="Poppins Medium"/>
              <a:ea typeface="Poppins Medium"/>
              <a:cs typeface="Poppins Medium"/>
              <a:sym typeface="Poppins Medium"/>
            </a:endParaRPr>
          </a:p>
        </p:txBody>
      </p:sp>
      <p:sp>
        <p:nvSpPr>
          <p:cNvPr id="380" name="Google Shape;380;p84"/>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5000">
                <a:solidFill>
                  <a:schemeClr val="lt1"/>
                </a:solidFill>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81" name="Google Shape;381;p84"/>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1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382" name="Shape 382"/>
        <p:cNvGrpSpPr/>
        <p:nvPr/>
      </p:nvGrpSpPr>
      <p:grpSpPr>
        <a:xfrm>
          <a:off x="0" y="0"/>
          <a:ext cx="0" cy="0"/>
          <a:chOff x="0" y="0"/>
          <a:chExt cx="0" cy="0"/>
        </a:xfrm>
      </p:grpSpPr>
      <p:sp>
        <p:nvSpPr>
          <p:cNvPr id="383" name="Google Shape;383;p85"/>
          <p:cNvSpPr txBox="1"/>
          <p:nvPr>
            <p:ph idx="12" type="sldNum"/>
          </p:nvPr>
        </p:nvSpPr>
        <p:spPr>
          <a:xfrm>
            <a:off x="8572500" y="5080004"/>
            <a:ext cx="571500" cy="635100"/>
          </a:xfrm>
          <a:prstGeom prst="rect">
            <a:avLst/>
          </a:prstGeom>
          <a:noFill/>
          <a:ln>
            <a:noFill/>
          </a:ln>
        </p:spPr>
        <p:txBody>
          <a:bodyPr anchorCtr="0" anchor="ctr" bIns="94800" lIns="94800" spcFirstLastPara="1" rIns="94800" wrap="square" tIns="94800">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l">
              <a:spcBef>
                <a:spcPts val="0"/>
              </a:spcBef>
              <a:spcAft>
                <a:spcPts val="0"/>
              </a:spcAft>
              <a:buNone/>
            </a:pPr>
            <a:fld id="{00000000-1234-1234-1234-123412341234}" type="slidenum">
              <a:rPr lang="en"/>
              <a:t>‹#›</a:t>
            </a:fld>
            <a:endParaRPr/>
          </a:p>
        </p:txBody>
      </p:sp>
      <p:sp>
        <p:nvSpPr>
          <p:cNvPr id="384" name="Google Shape;384;p85"/>
          <p:cNvSpPr txBox="1"/>
          <p:nvPr>
            <p:ph idx="1" type="body"/>
          </p:nvPr>
        </p:nvSpPr>
        <p:spPr>
          <a:xfrm>
            <a:off x="571500" y="2420194"/>
            <a:ext cx="1712400" cy="26598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385" name="Google Shape;385;p85"/>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386" name="Google Shape;386;p85"/>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100"/>
              <a:buNone/>
              <a:defRPr b="1"/>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387" name="Google Shape;387;p85"/>
          <p:cNvSpPr txBox="1"/>
          <p:nvPr>
            <p:ph idx="3" type="body"/>
          </p:nvPr>
        </p:nvSpPr>
        <p:spPr>
          <a:xfrm>
            <a:off x="2667700" y="2420194"/>
            <a:ext cx="1712400" cy="26598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388" name="Google Shape;388;p85"/>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389" name="Google Shape;389;p85"/>
          <p:cNvSpPr txBox="1"/>
          <p:nvPr>
            <p:ph idx="5" type="body"/>
          </p:nvPr>
        </p:nvSpPr>
        <p:spPr>
          <a:xfrm>
            <a:off x="4763900" y="2420194"/>
            <a:ext cx="1712400" cy="26598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390" name="Google Shape;390;p85"/>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391" name="Google Shape;391;p85"/>
          <p:cNvSpPr txBox="1"/>
          <p:nvPr>
            <p:ph idx="7" type="body"/>
          </p:nvPr>
        </p:nvSpPr>
        <p:spPr>
          <a:xfrm>
            <a:off x="6860100" y="2420194"/>
            <a:ext cx="1712400" cy="2659800"/>
          </a:xfrm>
          <a:prstGeom prst="rect">
            <a:avLst/>
          </a:prstGeom>
        </p:spPr>
        <p:txBody>
          <a:bodyPr anchorCtr="0" anchor="t" bIns="94800" lIns="0" spcFirstLastPara="1" rIns="189650" wrap="square" tIns="9480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392" name="Google Shape;392;p85"/>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393" name="Shape 393"/>
        <p:cNvGrpSpPr/>
        <p:nvPr/>
      </p:nvGrpSpPr>
      <p:grpSpPr>
        <a:xfrm>
          <a:off x="0" y="0"/>
          <a:ext cx="0" cy="0"/>
          <a:chOff x="0" y="0"/>
          <a:chExt cx="0" cy="0"/>
        </a:xfrm>
      </p:grpSpPr>
      <p:sp>
        <p:nvSpPr>
          <p:cNvPr id="394" name="Google Shape;394;p86"/>
          <p:cNvSpPr txBox="1"/>
          <p:nvPr>
            <p:ph idx="12" type="sldNum"/>
          </p:nvPr>
        </p:nvSpPr>
        <p:spPr>
          <a:xfrm>
            <a:off x="8572500" y="5080004"/>
            <a:ext cx="571500" cy="635100"/>
          </a:xfrm>
          <a:prstGeom prst="rect">
            <a:avLst/>
          </a:prstGeom>
          <a:noFill/>
          <a:ln>
            <a:noFill/>
          </a:ln>
        </p:spPr>
        <p:txBody>
          <a:bodyPr anchorCtr="0" anchor="ctr" bIns="94800" lIns="94800" spcFirstLastPara="1" rIns="94800" wrap="square" tIns="94800">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l">
              <a:spcBef>
                <a:spcPts val="0"/>
              </a:spcBef>
              <a:spcAft>
                <a:spcPts val="0"/>
              </a:spcAft>
              <a:buNone/>
            </a:pPr>
            <a:fld id="{00000000-1234-1234-1234-123412341234}" type="slidenum">
              <a:rPr lang="en"/>
              <a:t>‹#›</a:t>
            </a:fld>
            <a:endParaRPr/>
          </a:p>
        </p:txBody>
      </p:sp>
      <p:sp>
        <p:nvSpPr>
          <p:cNvPr id="395" name="Google Shape;395;p86"/>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396" name="Google Shape;396;p86"/>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397" name="Google Shape;397;p86"/>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398" name="Google Shape;398;p86"/>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399" name="Google Shape;399;p86"/>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00" name="Google Shape;400;p86"/>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01" name="Google Shape;401;p86"/>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100"/>
              <a:buNone/>
              <a:defRPr b="1"/>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402" name="Shape 402"/>
        <p:cNvGrpSpPr/>
        <p:nvPr/>
      </p:nvGrpSpPr>
      <p:grpSpPr>
        <a:xfrm>
          <a:off x="0" y="0"/>
          <a:ext cx="0" cy="0"/>
          <a:chOff x="0" y="0"/>
          <a:chExt cx="0" cy="0"/>
        </a:xfrm>
      </p:grpSpPr>
      <p:sp>
        <p:nvSpPr>
          <p:cNvPr id="403" name="Google Shape;403;p87"/>
          <p:cNvSpPr txBox="1"/>
          <p:nvPr>
            <p:ph idx="12" type="sldNum"/>
          </p:nvPr>
        </p:nvSpPr>
        <p:spPr>
          <a:xfrm>
            <a:off x="8572500" y="5080004"/>
            <a:ext cx="571500" cy="635100"/>
          </a:xfrm>
          <a:prstGeom prst="rect">
            <a:avLst/>
          </a:prstGeom>
          <a:noFill/>
          <a:ln>
            <a:noFill/>
          </a:ln>
        </p:spPr>
        <p:txBody>
          <a:bodyPr anchorCtr="0" anchor="ctr" bIns="94800" lIns="94800" spcFirstLastPara="1" rIns="94800" wrap="square" tIns="94800">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l">
              <a:spcBef>
                <a:spcPts val="0"/>
              </a:spcBef>
              <a:spcAft>
                <a:spcPts val="0"/>
              </a:spcAft>
              <a:buNone/>
            </a:pPr>
            <a:fld id="{00000000-1234-1234-1234-123412341234}" type="slidenum">
              <a:rPr lang="en"/>
              <a:t>‹#›</a:t>
            </a:fld>
            <a:endParaRPr/>
          </a:p>
        </p:txBody>
      </p:sp>
      <p:sp>
        <p:nvSpPr>
          <p:cNvPr id="404" name="Google Shape;404;p87"/>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300"/>
              <a:buFont typeface="Poppins SemiBold"/>
              <a:buNone/>
              <a:defRPr b="0" sz="33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300"/>
              <a:buFont typeface="Poppins SemiBold"/>
              <a:buNone/>
              <a:defRPr sz="33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 and list_1">
    <p:spTree>
      <p:nvGrpSpPr>
        <p:cNvPr id="405" name="Shape 405"/>
        <p:cNvGrpSpPr/>
        <p:nvPr/>
      </p:nvGrpSpPr>
      <p:grpSpPr>
        <a:xfrm>
          <a:off x="0" y="0"/>
          <a:ext cx="0" cy="0"/>
          <a:chOff x="0" y="0"/>
          <a:chExt cx="0" cy="0"/>
        </a:xfrm>
      </p:grpSpPr>
      <p:sp>
        <p:nvSpPr>
          <p:cNvPr id="406" name="Google Shape;406;p88"/>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407" name="Google Shape;407;p88"/>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408" name="Google Shape;408;p8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Exercise">
    <p:spTree>
      <p:nvGrpSpPr>
        <p:cNvPr id="409" name="Shape 409"/>
        <p:cNvGrpSpPr/>
        <p:nvPr/>
      </p:nvGrpSpPr>
      <p:grpSpPr>
        <a:xfrm>
          <a:off x="0" y="0"/>
          <a:ext cx="0" cy="0"/>
          <a:chOff x="0" y="0"/>
          <a:chExt cx="0" cy="0"/>
        </a:xfrm>
      </p:grpSpPr>
      <p:sp>
        <p:nvSpPr>
          <p:cNvPr id="410" name="Google Shape;410;p89"/>
          <p:cNvSpPr txBox="1"/>
          <p:nvPr>
            <p:ph idx="1" type="subTitle"/>
          </p:nvPr>
        </p:nvSpPr>
        <p:spPr>
          <a:xfrm>
            <a:off x="571500" y="4736333"/>
            <a:ext cx="3259200" cy="343800"/>
          </a:xfrm>
          <a:prstGeom prst="rect">
            <a:avLst/>
          </a:prstGeom>
          <a:solidFill>
            <a:schemeClr val="accent6"/>
          </a:solidFill>
          <a:ln>
            <a:noFill/>
          </a:ln>
        </p:spPr>
        <p:txBody>
          <a:bodyPr anchorCtr="0" anchor="ctr" bIns="71100" lIns="71100" spcFirstLastPara="1" rIns="71100" wrap="square" tIns="71100">
            <a:noAutofit/>
          </a:bodyPr>
          <a:lstStyle>
            <a:lvl1pPr lvl="0" algn="l">
              <a:lnSpc>
                <a:spcPct val="115000"/>
              </a:lnSpc>
              <a:spcBef>
                <a:spcPts val="0"/>
              </a:spcBef>
              <a:spcAft>
                <a:spcPts val="0"/>
              </a:spcAft>
              <a:buSzPts val="900"/>
              <a:buNone/>
              <a:defRPr sz="1000"/>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411" name="Google Shape;411;p89"/>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2" name="Google Shape;412;p8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guide id="2" pos="432">
          <p15:clr>
            <a:srgbClr val="E46962"/>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413" name="Shape 413"/>
        <p:cNvGrpSpPr/>
        <p:nvPr/>
      </p:nvGrpSpPr>
      <p:grpSpPr>
        <a:xfrm>
          <a:off x="0" y="0"/>
          <a:ext cx="0" cy="0"/>
          <a:chOff x="0" y="0"/>
          <a:chExt cx="0" cy="0"/>
        </a:xfrm>
      </p:grpSpPr>
      <p:sp>
        <p:nvSpPr>
          <p:cNvPr id="414" name="Google Shape;414;p9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15" name="Google Shape;415;p90"/>
          <p:cNvSpPr txBox="1"/>
          <p:nvPr>
            <p:ph type="ctrTitle"/>
          </p:nvPr>
        </p:nvSpPr>
        <p:spPr>
          <a:xfrm>
            <a:off x="1371575" y="2663089"/>
            <a:ext cx="6400800" cy="822900"/>
          </a:xfrm>
          <a:prstGeom prst="rect">
            <a:avLst/>
          </a:prstGeom>
          <a:noFill/>
          <a:ln>
            <a:noFill/>
          </a:ln>
        </p:spPr>
        <p:txBody>
          <a:bodyPr anchorCtr="0" anchor="ctr" bIns="0" lIns="0" spcFirstLastPara="1" rIns="0" wrap="square" tIns="0">
            <a:spAutoFit/>
          </a:bodyPr>
          <a:lstStyle>
            <a:lvl1pPr lvl="0" algn="ctr">
              <a:lnSpc>
                <a:spcPct val="100000"/>
              </a:lnSpc>
              <a:spcBef>
                <a:spcPts val="1000"/>
              </a:spcBef>
              <a:spcAft>
                <a:spcPts val="0"/>
              </a:spcAft>
              <a:buClr>
                <a:schemeClr val="lt1"/>
              </a:buClr>
              <a:buSzPts val="3100"/>
              <a:buNone/>
              <a:defRPr b="1" sz="4100">
                <a:solidFill>
                  <a:schemeClr val="lt1"/>
                </a:solidFill>
              </a:defRPr>
            </a:lvl1pPr>
            <a:lvl2pPr lvl="1" algn="ctr">
              <a:lnSpc>
                <a:spcPct val="100000"/>
              </a:lnSpc>
              <a:spcBef>
                <a:spcPts val="0"/>
              </a:spcBef>
              <a:spcAft>
                <a:spcPts val="0"/>
              </a:spcAft>
              <a:buClr>
                <a:schemeClr val="lt1"/>
              </a:buClr>
              <a:buSzPts val="3100"/>
              <a:buNone/>
              <a:defRPr sz="4100">
                <a:solidFill>
                  <a:schemeClr val="lt1"/>
                </a:solidFill>
              </a:defRPr>
            </a:lvl2pPr>
            <a:lvl3pPr lvl="2" algn="ctr">
              <a:lnSpc>
                <a:spcPct val="100000"/>
              </a:lnSpc>
              <a:spcBef>
                <a:spcPts val="0"/>
              </a:spcBef>
              <a:spcAft>
                <a:spcPts val="0"/>
              </a:spcAft>
              <a:buClr>
                <a:schemeClr val="lt1"/>
              </a:buClr>
              <a:buSzPts val="3100"/>
              <a:buNone/>
              <a:defRPr sz="4100">
                <a:solidFill>
                  <a:schemeClr val="lt1"/>
                </a:solidFill>
              </a:defRPr>
            </a:lvl3pPr>
            <a:lvl4pPr lvl="3" algn="ctr">
              <a:lnSpc>
                <a:spcPct val="100000"/>
              </a:lnSpc>
              <a:spcBef>
                <a:spcPts val="0"/>
              </a:spcBef>
              <a:spcAft>
                <a:spcPts val="0"/>
              </a:spcAft>
              <a:buClr>
                <a:schemeClr val="lt1"/>
              </a:buClr>
              <a:buSzPts val="3100"/>
              <a:buNone/>
              <a:defRPr sz="4100">
                <a:solidFill>
                  <a:schemeClr val="lt1"/>
                </a:solidFill>
              </a:defRPr>
            </a:lvl4pPr>
            <a:lvl5pPr lvl="4" algn="ctr">
              <a:lnSpc>
                <a:spcPct val="100000"/>
              </a:lnSpc>
              <a:spcBef>
                <a:spcPts val="0"/>
              </a:spcBef>
              <a:spcAft>
                <a:spcPts val="0"/>
              </a:spcAft>
              <a:buClr>
                <a:schemeClr val="lt1"/>
              </a:buClr>
              <a:buSzPts val="3100"/>
              <a:buNone/>
              <a:defRPr sz="4100">
                <a:solidFill>
                  <a:schemeClr val="lt1"/>
                </a:solidFill>
              </a:defRPr>
            </a:lvl5pPr>
            <a:lvl6pPr lvl="5" algn="ctr">
              <a:lnSpc>
                <a:spcPct val="100000"/>
              </a:lnSpc>
              <a:spcBef>
                <a:spcPts val="0"/>
              </a:spcBef>
              <a:spcAft>
                <a:spcPts val="0"/>
              </a:spcAft>
              <a:buClr>
                <a:schemeClr val="lt1"/>
              </a:buClr>
              <a:buSzPts val="3100"/>
              <a:buNone/>
              <a:defRPr sz="4100">
                <a:solidFill>
                  <a:schemeClr val="lt1"/>
                </a:solidFill>
              </a:defRPr>
            </a:lvl6pPr>
            <a:lvl7pPr lvl="6" algn="ctr">
              <a:lnSpc>
                <a:spcPct val="100000"/>
              </a:lnSpc>
              <a:spcBef>
                <a:spcPts val="0"/>
              </a:spcBef>
              <a:spcAft>
                <a:spcPts val="0"/>
              </a:spcAft>
              <a:buClr>
                <a:schemeClr val="lt1"/>
              </a:buClr>
              <a:buSzPts val="3100"/>
              <a:buNone/>
              <a:defRPr sz="4100">
                <a:solidFill>
                  <a:schemeClr val="lt1"/>
                </a:solidFill>
              </a:defRPr>
            </a:lvl7pPr>
            <a:lvl8pPr lvl="7" algn="ctr">
              <a:lnSpc>
                <a:spcPct val="100000"/>
              </a:lnSpc>
              <a:spcBef>
                <a:spcPts val="0"/>
              </a:spcBef>
              <a:spcAft>
                <a:spcPts val="0"/>
              </a:spcAft>
              <a:buClr>
                <a:schemeClr val="lt1"/>
              </a:buClr>
              <a:buSzPts val="3100"/>
              <a:buNone/>
              <a:defRPr sz="4100">
                <a:solidFill>
                  <a:schemeClr val="lt1"/>
                </a:solidFill>
              </a:defRPr>
            </a:lvl8pPr>
            <a:lvl9pPr lvl="8" algn="ctr">
              <a:lnSpc>
                <a:spcPct val="100000"/>
              </a:lnSpc>
              <a:spcBef>
                <a:spcPts val="0"/>
              </a:spcBef>
              <a:spcAft>
                <a:spcPts val="0"/>
              </a:spcAft>
              <a:buClr>
                <a:schemeClr val="lt1"/>
              </a:buClr>
              <a:buSzPts val="3100"/>
              <a:buNone/>
              <a:defRPr sz="4100">
                <a:solidFill>
                  <a:schemeClr val="lt1"/>
                </a:solidFill>
              </a:defRPr>
            </a:lvl9pPr>
          </a:lstStyle>
          <a:p/>
        </p:txBody>
      </p:sp>
      <p:sp>
        <p:nvSpPr>
          <p:cNvPr id="416" name="Google Shape;416;p90"/>
          <p:cNvSpPr txBox="1"/>
          <p:nvPr>
            <p:ph idx="1" type="subTitle"/>
          </p:nvPr>
        </p:nvSpPr>
        <p:spPr>
          <a:xfrm>
            <a:off x="1371625" y="1944000"/>
            <a:ext cx="6400800" cy="43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97B0CE"/>
              </a:buClr>
              <a:buSzPts val="1400"/>
              <a:buFont typeface="Poppins SemiBold"/>
              <a:buNone/>
              <a:defRPr sz="1900">
                <a:solidFill>
                  <a:srgbClr val="97B0CE"/>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648">
          <p15:clr>
            <a:srgbClr val="E46962"/>
          </p15:clr>
        </p15:guide>
        <p15:guide id="2" pos="3672">
          <p15:clr>
            <a:srgbClr val="E46962"/>
          </p15:clr>
        </p15:guide>
        <p15:guide id="3" orient="horz" pos="1350">
          <p15:clr>
            <a:srgbClr val="E46962"/>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417" name="Shape 417"/>
        <p:cNvGrpSpPr/>
        <p:nvPr/>
      </p:nvGrpSpPr>
      <p:grpSpPr>
        <a:xfrm>
          <a:off x="0" y="0"/>
          <a:ext cx="0" cy="0"/>
          <a:chOff x="0" y="0"/>
          <a:chExt cx="0" cy="0"/>
        </a:xfrm>
      </p:grpSpPr>
      <p:sp>
        <p:nvSpPr>
          <p:cNvPr id="418" name="Google Shape;418;p91"/>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419" name="Google Shape;419;p91"/>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420" name="Google Shape;420;p9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Sub header, one column">
    <p:spTree>
      <p:nvGrpSpPr>
        <p:cNvPr id="421" name="Shape 421"/>
        <p:cNvGrpSpPr/>
        <p:nvPr/>
      </p:nvGrpSpPr>
      <p:grpSpPr>
        <a:xfrm>
          <a:off x="0" y="0"/>
          <a:ext cx="0" cy="0"/>
          <a:chOff x="0" y="0"/>
          <a:chExt cx="0" cy="0"/>
        </a:xfrm>
      </p:grpSpPr>
      <p:sp>
        <p:nvSpPr>
          <p:cNvPr id="422" name="Google Shape;422;p92"/>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423" name="Google Shape;423;p9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24" name="Google Shape;424;p92"/>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425" name="Google Shape;425;p9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426" name="Shape 426"/>
        <p:cNvGrpSpPr/>
        <p:nvPr/>
      </p:nvGrpSpPr>
      <p:grpSpPr>
        <a:xfrm>
          <a:off x="0" y="0"/>
          <a:ext cx="0" cy="0"/>
          <a:chOff x="0" y="0"/>
          <a:chExt cx="0" cy="0"/>
        </a:xfrm>
      </p:grpSpPr>
      <p:sp>
        <p:nvSpPr>
          <p:cNvPr id="427" name="Google Shape;427;p9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28" name="Google Shape;428;p9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429" name="Google Shape;429;p9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1 1">
  <p:cSld name="Content title and four columns 1 1">
    <p:spTree>
      <p:nvGrpSpPr>
        <p:cNvPr id="430" name="Shape 430"/>
        <p:cNvGrpSpPr/>
        <p:nvPr/>
      </p:nvGrpSpPr>
      <p:grpSpPr>
        <a:xfrm>
          <a:off x="0" y="0"/>
          <a:ext cx="0" cy="0"/>
          <a:chOff x="0" y="0"/>
          <a:chExt cx="0" cy="0"/>
        </a:xfrm>
      </p:grpSpPr>
      <p:sp>
        <p:nvSpPr>
          <p:cNvPr id="431" name="Google Shape;431;p94"/>
          <p:cNvSpPr txBox="1"/>
          <p:nvPr>
            <p:ph idx="12" type="sldNum"/>
          </p:nvPr>
        </p:nvSpPr>
        <p:spPr>
          <a:xfrm>
            <a:off x="8472458" y="5181353"/>
            <a:ext cx="548700" cy="4374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32" name="Google Shape;432;p94"/>
          <p:cNvSpPr txBox="1"/>
          <p:nvPr>
            <p:ph type="title"/>
          </p:nvPr>
        </p:nvSpPr>
        <p:spPr>
          <a:xfrm>
            <a:off x="607200" y="1140611"/>
            <a:ext cx="3936000" cy="596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19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33" name="Google Shape;433;p94"/>
          <p:cNvSpPr txBox="1"/>
          <p:nvPr>
            <p:ph idx="1" type="body"/>
          </p:nvPr>
        </p:nvSpPr>
        <p:spPr>
          <a:xfrm>
            <a:off x="6072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434" name="Google Shape;434;p94"/>
          <p:cNvSpPr txBox="1"/>
          <p:nvPr>
            <p:ph idx="2" type="body"/>
          </p:nvPr>
        </p:nvSpPr>
        <p:spPr>
          <a:xfrm>
            <a:off x="26009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435" name="Google Shape;435;p94"/>
          <p:cNvSpPr txBox="1"/>
          <p:nvPr>
            <p:ph idx="3" type="body"/>
          </p:nvPr>
        </p:nvSpPr>
        <p:spPr>
          <a:xfrm>
            <a:off x="65884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436" name="Google Shape;436;p94"/>
          <p:cNvSpPr txBox="1"/>
          <p:nvPr>
            <p:ph idx="4" type="subTitle"/>
          </p:nvPr>
        </p:nvSpPr>
        <p:spPr>
          <a:xfrm>
            <a:off x="6072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437" name="Google Shape;437;p94"/>
          <p:cNvSpPr txBox="1"/>
          <p:nvPr>
            <p:ph idx="5" type="subTitle"/>
          </p:nvPr>
        </p:nvSpPr>
        <p:spPr>
          <a:xfrm>
            <a:off x="65884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438" name="Google Shape;438;p94"/>
          <p:cNvSpPr txBox="1"/>
          <p:nvPr>
            <p:ph idx="6" type="subTitle"/>
          </p:nvPr>
        </p:nvSpPr>
        <p:spPr>
          <a:xfrm>
            <a:off x="26009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439" name="Google Shape;439;p94"/>
          <p:cNvSpPr txBox="1"/>
          <p:nvPr>
            <p:ph idx="7" type="body"/>
          </p:nvPr>
        </p:nvSpPr>
        <p:spPr>
          <a:xfrm>
            <a:off x="45947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440" name="Google Shape;440;p94"/>
          <p:cNvSpPr txBox="1"/>
          <p:nvPr>
            <p:ph idx="8" type="subTitle"/>
          </p:nvPr>
        </p:nvSpPr>
        <p:spPr>
          <a:xfrm>
            <a:off x="45947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Sub header, two columns">
    <p:spTree>
      <p:nvGrpSpPr>
        <p:cNvPr id="441" name="Shape 441"/>
        <p:cNvGrpSpPr/>
        <p:nvPr/>
      </p:nvGrpSpPr>
      <p:grpSpPr>
        <a:xfrm>
          <a:off x="0" y="0"/>
          <a:ext cx="0" cy="0"/>
          <a:chOff x="0" y="0"/>
          <a:chExt cx="0" cy="0"/>
        </a:xfrm>
      </p:grpSpPr>
      <p:sp>
        <p:nvSpPr>
          <p:cNvPr id="442" name="Google Shape;442;p95"/>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43" name="Google Shape;443;p95"/>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44" name="Google Shape;444;p95"/>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445" name="Google Shape;445;p95"/>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446" name="Google Shape;446;p95"/>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447" name="Google Shape;447;p95"/>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Title and text + picture">
    <p:spTree>
      <p:nvGrpSpPr>
        <p:cNvPr id="448" name="Shape 448"/>
        <p:cNvGrpSpPr/>
        <p:nvPr/>
      </p:nvGrpSpPr>
      <p:grpSpPr>
        <a:xfrm>
          <a:off x="0" y="0"/>
          <a:ext cx="0" cy="0"/>
          <a:chOff x="0" y="0"/>
          <a:chExt cx="0" cy="0"/>
        </a:xfrm>
      </p:grpSpPr>
      <p:sp>
        <p:nvSpPr>
          <p:cNvPr id="449" name="Google Shape;449;p96"/>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450" name="Google Shape;450;p96"/>
          <p:cNvSpPr/>
          <p:nvPr>
            <p:ph idx="2" type="pic"/>
          </p:nvPr>
        </p:nvSpPr>
        <p:spPr>
          <a:xfrm>
            <a:off x="5011488" y="1069667"/>
            <a:ext cx="2896200" cy="2896200"/>
          </a:xfrm>
          <a:prstGeom prst="roundRect">
            <a:avLst>
              <a:gd fmla="val 1254" name="adj"/>
            </a:avLst>
          </a:prstGeom>
          <a:noFill/>
          <a:ln>
            <a:noFill/>
          </a:ln>
        </p:spPr>
      </p:sp>
      <p:sp>
        <p:nvSpPr>
          <p:cNvPr id="451" name="Google Shape;451;p96"/>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452" name="Google Shape;452;p9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53" name="Shape 453"/>
        <p:cNvGrpSpPr/>
        <p:nvPr/>
      </p:nvGrpSpPr>
      <p:grpSpPr>
        <a:xfrm>
          <a:off x="0" y="0"/>
          <a:ext cx="0" cy="0"/>
          <a:chOff x="0" y="0"/>
          <a:chExt cx="0" cy="0"/>
        </a:xfrm>
      </p:grpSpPr>
      <p:sp>
        <p:nvSpPr>
          <p:cNvPr id="454" name="Google Shape;454;p9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55" name="Google Shape;455;p97"/>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456" name="Shape 456"/>
        <p:cNvGrpSpPr/>
        <p:nvPr/>
      </p:nvGrpSpPr>
      <p:grpSpPr>
        <a:xfrm>
          <a:off x="0" y="0"/>
          <a:ext cx="0" cy="0"/>
          <a:chOff x="0" y="0"/>
          <a:chExt cx="0" cy="0"/>
        </a:xfrm>
      </p:grpSpPr>
      <p:sp>
        <p:nvSpPr>
          <p:cNvPr id="457" name="Google Shape;457;p9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58" name="Google Shape;458;p9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459" name="Google Shape;459;p9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60" name="Shape 460"/>
        <p:cNvGrpSpPr/>
        <p:nvPr/>
      </p:nvGrpSpPr>
      <p:grpSpPr>
        <a:xfrm>
          <a:off x="0" y="0"/>
          <a:ext cx="0" cy="0"/>
          <a:chOff x="0" y="0"/>
          <a:chExt cx="0" cy="0"/>
        </a:xfrm>
      </p:grpSpPr>
      <p:sp>
        <p:nvSpPr>
          <p:cNvPr id="461" name="Google Shape;461;p9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62" name="Google Shape;462;p99"/>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hapter title and bullet point 2 1">
    <p:spTree>
      <p:nvGrpSpPr>
        <p:cNvPr id="463" name="Shape 463"/>
        <p:cNvGrpSpPr/>
        <p:nvPr/>
      </p:nvGrpSpPr>
      <p:grpSpPr>
        <a:xfrm>
          <a:off x="0" y="0"/>
          <a:ext cx="0" cy="0"/>
          <a:chOff x="0" y="0"/>
          <a:chExt cx="0" cy="0"/>
        </a:xfrm>
      </p:grpSpPr>
      <p:sp>
        <p:nvSpPr>
          <p:cNvPr id="464" name="Google Shape;464;p100"/>
          <p:cNvSpPr txBox="1"/>
          <p:nvPr>
            <p:ph type="title"/>
          </p:nvPr>
        </p:nvSpPr>
        <p:spPr>
          <a:xfrm>
            <a:off x="607200" y="1111921"/>
            <a:ext cx="3936000" cy="5988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21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65" name="Google Shape;465;p100"/>
          <p:cNvSpPr txBox="1"/>
          <p:nvPr>
            <p:ph idx="1" type="body"/>
          </p:nvPr>
        </p:nvSpPr>
        <p:spPr>
          <a:xfrm>
            <a:off x="607200" y="1739278"/>
            <a:ext cx="4607400" cy="33804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466" name="Shape 466"/>
        <p:cNvGrpSpPr/>
        <p:nvPr/>
      </p:nvGrpSpPr>
      <p:grpSpPr>
        <a:xfrm>
          <a:off x="0" y="0"/>
          <a:ext cx="0" cy="0"/>
          <a:chOff x="0" y="0"/>
          <a:chExt cx="0" cy="0"/>
        </a:xfrm>
      </p:grpSpPr>
      <p:sp>
        <p:nvSpPr>
          <p:cNvPr id="467" name="Google Shape;467;p101"/>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68" name="Google Shape;468;p101"/>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469" name="Google Shape;469;p101"/>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62" Type="http://schemas.openxmlformats.org/officeDocument/2006/relationships/theme" Target="../theme/theme5.xml"/><Relationship Id="rId61" Type="http://schemas.openxmlformats.org/officeDocument/2006/relationships/slideLayout" Target="../slideLayouts/slideLayout111.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60" Type="http://schemas.openxmlformats.org/officeDocument/2006/relationships/slideLayout" Target="../slideLayouts/slideLayout110.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slideLayout" Target="../slideLayouts/slideLayout101.xml"/><Relationship Id="rId50" Type="http://schemas.openxmlformats.org/officeDocument/2006/relationships/slideLayout" Target="../slideLayouts/slideLayout100.xml"/><Relationship Id="rId53" Type="http://schemas.openxmlformats.org/officeDocument/2006/relationships/slideLayout" Target="../slideLayouts/slideLayout103.xml"/><Relationship Id="rId52" Type="http://schemas.openxmlformats.org/officeDocument/2006/relationships/slideLayout" Target="../slideLayouts/slideLayout102.xml"/><Relationship Id="rId11" Type="http://schemas.openxmlformats.org/officeDocument/2006/relationships/slideLayout" Target="../slideLayouts/slideLayout61.xml"/><Relationship Id="rId55" Type="http://schemas.openxmlformats.org/officeDocument/2006/relationships/slideLayout" Target="../slideLayouts/slideLayout105.xml"/><Relationship Id="rId10" Type="http://schemas.openxmlformats.org/officeDocument/2006/relationships/slideLayout" Target="../slideLayouts/slideLayout60.xml"/><Relationship Id="rId54" Type="http://schemas.openxmlformats.org/officeDocument/2006/relationships/slideLayout" Target="../slideLayouts/slideLayout104.xml"/><Relationship Id="rId13" Type="http://schemas.openxmlformats.org/officeDocument/2006/relationships/slideLayout" Target="../slideLayouts/slideLayout63.xml"/><Relationship Id="rId57" Type="http://schemas.openxmlformats.org/officeDocument/2006/relationships/slideLayout" Target="../slideLayouts/slideLayout107.xml"/><Relationship Id="rId12" Type="http://schemas.openxmlformats.org/officeDocument/2006/relationships/slideLayout" Target="../slideLayouts/slideLayout62.xml"/><Relationship Id="rId56" Type="http://schemas.openxmlformats.org/officeDocument/2006/relationships/slideLayout" Target="../slideLayouts/slideLayout106.xml"/><Relationship Id="rId15" Type="http://schemas.openxmlformats.org/officeDocument/2006/relationships/slideLayout" Target="../slideLayouts/slideLayout65.xml"/><Relationship Id="rId59" Type="http://schemas.openxmlformats.org/officeDocument/2006/relationships/slideLayout" Target="../slideLayouts/slideLayout109.xml"/><Relationship Id="rId14" Type="http://schemas.openxmlformats.org/officeDocument/2006/relationships/slideLayout" Target="../slideLayouts/slideLayout64.xml"/><Relationship Id="rId58" Type="http://schemas.openxmlformats.org/officeDocument/2006/relationships/slideLayout" Target="../slideLayouts/slideLayout10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51.xml"/><Relationship Id="rId42" Type="http://schemas.openxmlformats.org/officeDocument/2006/relationships/slideLayout" Target="../slideLayouts/slideLayout153.xml"/><Relationship Id="rId41" Type="http://schemas.openxmlformats.org/officeDocument/2006/relationships/slideLayout" Target="../slideLayouts/slideLayout152.xml"/><Relationship Id="rId44" Type="http://schemas.openxmlformats.org/officeDocument/2006/relationships/slideLayout" Target="../slideLayouts/slideLayout155.xml"/><Relationship Id="rId43" Type="http://schemas.openxmlformats.org/officeDocument/2006/relationships/slideLayout" Target="../slideLayouts/slideLayout154.xml"/><Relationship Id="rId46" Type="http://schemas.openxmlformats.org/officeDocument/2006/relationships/slideLayout" Target="../slideLayouts/slideLayout157.xml"/><Relationship Id="rId45" Type="http://schemas.openxmlformats.org/officeDocument/2006/relationships/slideLayout" Target="../slideLayouts/slideLayout156.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48" Type="http://schemas.openxmlformats.org/officeDocument/2006/relationships/slideLayout" Target="../slideLayouts/slideLayout159.xml"/><Relationship Id="rId47" Type="http://schemas.openxmlformats.org/officeDocument/2006/relationships/slideLayout" Target="../slideLayouts/slideLayout158.xml"/><Relationship Id="rId49" Type="http://schemas.openxmlformats.org/officeDocument/2006/relationships/slideLayout" Target="../slideLayouts/slideLayout160.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31" Type="http://schemas.openxmlformats.org/officeDocument/2006/relationships/slideLayout" Target="../slideLayouts/slideLayout142.xml"/><Relationship Id="rId30" Type="http://schemas.openxmlformats.org/officeDocument/2006/relationships/slideLayout" Target="../slideLayouts/slideLayout141.xml"/><Relationship Id="rId33" Type="http://schemas.openxmlformats.org/officeDocument/2006/relationships/slideLayout" Target="../slideLayouts/slideLayout144.xml"/><Relationship Id="rId32" Type="http://schemas.openxmlformats.org/officeDocument/2006/relationships/slideLayout" Target="../slideLayouts/slideLayout143.xml"/><Relationship Id="rId35" Type="http://schemas.openxmlformats.org/officeDocument/2006/relationships/slideLayout" Target="../slideLayouts/slideLayout146.xml"/><Relationship Id="rId34" Type="http://schemas.openxmlformats.org/officeDocument/2006/relationships/slideLayout" Target="../slideLayouts/slideLayout145.xml"/><Relationship Id="rId37" Type="http://schemas.openxmlformats.org/officeDocument/2006/relationships/slideLayout" Target="../slideLayouts/slideLayout148.xml"/><Relationship Id="rId36" Type="http://schemas.openxmlformats.org/officeDocument/2006/relationships/slideLayout" Target="../slideLayouts/slideLayout147.xml"/><Relationship Id="rId39" Type="http://schemas.openxmlformats.org/officeDocument/2006/relationships/slideLayout" Target="../slideLayouts/slideLayout150.xml"/><Relationship Id="rId38" Type="http://schemas.openxmlformats.org/officeDocument/2006/relationships/slideLayout" Target="../slideLayouts/slideLayout149.xml"/><Relationship Id="rId62" Type="http://schemas.openxmlformats.org/officeDocument/2006/relationships/slideLayout" Target="../slideLayouts/slideLayout173.xml"/><Relationship Id="rId61" Type="http://schemas.openxmlformats.org/officeDocument/2006/relationships/slideLayout" Target="../slideLayouts/slideLayout172.xml"/><Relationship Id="rId20" Type="http://schemas.openxmlformats.org/officeDocument/2006/relationships/slideLayout" Target="../slideLayouts/slideLayout131.xml"/><Relationship Id="rId63" Type="http://schemas.openxmlformats.org/officeDocument/2006/relationships/theme" Target="../theme/theme3.xml"/><Relationship Id="rId22" Type="http://schemas.openxmlformats.org/officeDocument/2006/relationships/slideLayout" Target="../slideLayouts/slideLayout133.xml"/><Relationship Id="rId21" Type="http://schemas.openxmlformats.org/officeDocument/2006/relationships/slideLayout" Target="../slideLayouts/slideLayout132.xml"/><Relationship Id="rId24" Type="http://schemas.openxmlformats.org/officeDocument/2006/relationships/slideLayout" Target="../slideLayouts/slideLayout135.xml"/><Relationship Id="rId23" Type="http://schemas.openxmlformats.org/officeDocument/2006/relationships/slideLayout" Target="../slideLayouts/slideLayout134.xml"/><Relationship Id="rId60" Type="http://schemas.openxmlformats.org/officeDocument/2006/relationships/slideLayout" Target="../slideLayouts/slideLayout171.xml"/><Relationship Id="rId26" Type="http://schemas.openxmlformats.org/officeDocument/2006/relationships/slideLayout" Target="../slideLayouts/slideLayout137.xml"/><Relationship Id="rId25" Type="http://schemas.openxmlformats.org/officeDocument/2006/relationships/slideLayout" Target="../slideLayouts/slideLayout136.xml"/><Relationship Id="rId28" Type="http://schemas.openxmlformats.org/officeDocument/2006/relationships/slideLayout" Target="../slideLayouts/slideLayout139.xml"/><Relationship Id="rId27" Type="http://schemas.openxmlformats.org/officeDocument/2006/relationships/slideLayout" Target="../slideLayouts/slideLayout138.xml"/><Relationship Id="rId29" Type="http://schemas.openxmlformats.org/officeDocument/2006/relationships/slideLayout" Target="../slideLayouts/slideLayout140.xml"/><Relationship Id="rId51" Type="http://schemas.openxmlformats.org/officeDocument/2006/relationships/slideLayout" Target="../slideLayouts/slideLayout162.xml"/><Relationship Id="rId50" Type="http://schemas.openxmlformats.org/officeDocument/2006/relationships/slideLayout" Target="../slideLayouts/slideLayout161.xml"/><Relationship Id="rId53" Type="http://schemas.openxmlformats.org/officeDocument/2006/relationships/slideLayout" Target="../slideLayouts/slideLayout164.xml"/><Relationship Id="rId52" Type="http://schemas.openxmlformats.org/officeDocument/2006/relationships/slideLayout" Target="../slideLayouts/slideLayout163.xml"/><Relationship Id="rId11" Type="http://schemas.openxmlformats.org/officeDocument/2006/relationships/slideLayout" Target="../slideLayouts/slideLayout122.xml"/><Relationship Id="rId55" Type="http://schemas.openxmlformats.org/officeDocument/2006/relationships/slideLayout" Target="../slideLayouts/slideLayout166.xml"/><Relationship Id="rId10" Type="http://schemas.openxmlformats.org/officeDocument/2006/relationships/slideLayout" Target="../slideLayouts/slideLayout121.xml"/><Relationship Id="rId54" Type="http://schemas.openxmlformats.org/officeDocument/2006/relationships/slideLayout" Target="../slideLayouts/slideLayout165.xml"/><Relationship Id="rId13" Type="http://schemas.openxmlformats.org/officeDocument/2006/relationships/slideLayout" Target="../slideLayouts/slideLayout124.xml"/><Relationship Id="rId57" Type="http://schemas.openxmlformats.org/officeDocument/2006/relationships/slideLayout" Target="../slideLayouts/slideLayout168.xml"/><Relationship Id="rId12" Type="http://schemas.openxmlformats.org/officeDocument/2006/relationships/slideLayout" Target="../slideLayouts/slideLayout123.xml"/><Relationship Id="rId56" Type="http://schemas.openxmlformats.org/officeDocument/2006/relationships/slideLayout" Target="../slideLayouts/slideLayout167.xml"/><Relationship Id="rId15" Type="http://schemas.openxmlformats.org/officeDocument/2006/relationships/slideLayout" Target="../slideLayouts/slideLayout126.xml"/><Relationship Id="rId59" Type="http://schemas.openxmlformats.org/officeDocument/2006/relationships/slideLayout" Target="../slideLayouts/slideLayout170.xml"/><Relationship Id="rId14" Type="http://schemas.openxmlformats.org/officeDocument/2006/relationships/slideLayout" Target="../slideLayouts/slideLayout125.xml"/><Relationship Id="rId58" Type="http://schemas.openxmlformats.org/officeDocument/2006/relationships/slideLayout" Target="../slideLayouts/slideLayout169.xml"/><Relationship Id="rId17" Type="http://schemas.openxmlformats.org/officeDocument/2006/relationships/slideLayout" Target="../slideLayouts/slideLayout128.xml"/><Relationship Id="rId16" Type="http://schemas.openxmlformats.org/officeDocument/2006/relationships/slideLayout" Target="../slideLayouts/slideLayout127.xml"/><Relationship Id="rId19" Type="http://schemas.openxmlformats.org/officeDocument/2006/relationships/slideLayout" Target="../slideLayouts/slideLayout130.xml"/><Relationship Id="rId18" Type="http://schemas.openxmlformats.org/officeDocument/2006/relationships/slideLayout" Target="../slideLayouts/slideLayout12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13.xml"/><Relationship Id="rId84" Type="http://schemas.openxmlformats.org/officeDocument/2006/relationships/slideLayout" Target="../slideLayouts/slideLayout257.xml"/><Relationship Id="rId83" Type="http://schemas.openxmlformats.org/officeDocument/2006/relationships/slideLayout" Target="../slideLayouts/slideLayout256.xml"/><Relationship Id="rId42" Type="http://schemas.openxmlformats.org/officeDocument/2006/relationships/slideLayout" Target="../slideLayouts/slideLayout215.xml"/><Relationship Id="rId86" Type="http://schemas.openxmlformats.org/officeDocument/2006/relationships/slideLayout" Target="../slideLayouts/slideLayout259.xml"/><Relationship Id="rId41" Type="http://schemas.openxmlformats.org/officeDocument/2006/relationships/slideLayout" Target="../slideLayouts/slideLayout214.xml"/><Relationship Id="rId85" Type="http://schemas.openxmlformats.org/officeDocument/2006/relationships/slideLayout" Target="../slideLayouts/slideLayout258.xml"/><Relationship Id="rId44" Type="http://schemas.openxmlformats.org/officeDocument/2006/relationships/slideLayout" Target="../slideLayouts/slideLayout217.xml"/><Relationship Id="rId88" Type="http://schemas.openxmlformats.org/officeDocument/2006/relationships/slideLayout" Target="../slideLayouts/slideLayout261.xml"/><Relationship Id="rId43" Type="http://schemas.openxmlformats.org/officeDocument/2006/relationships/slideLayout" Target="../slideLayouts/slideLayout216.xml"/><Relationship Id="rId87" Type="http://schemas.openxmlformats.org/officeDocument/2006/relationships/slideLayout" Target="../slideLayouts/slideLayout260.xml"/><Relationship Id="rId46" Type="http://schemas.openxmlformats.org/officeDocument/2006/relationships/slideLayout" Target="../slideLayouts/slideLayout219.xml"/><Relationship Id="rId45" Type="http://schemas.openxmlformats.org/officeDocument/2006/relationships/slideLayout" Target="../slideLayouts/slideLayout218.xml"/><Relationship Id="rId89" Type="http://schemas.openxmlformats.org/officeDocument/2006/relationships/theme" Target="../theme/theme6.xml"/><Relationship Id="rId80" Type="http://schemas.openxmlformats.org/officeDocument/2006/relationships/slideLayout" Target="../slideLayouts/slideLayout253.xml"/><Relationship Id="rId82" Type="http://schemas.openxmlformats.org/officeDocument/2006/relationships/slideLayout" Target="../slideLayouts/slideLayout255.xml"/><Relationship Id="rId81" Type="http://schemas.openxmlformats.org/officeDocument/2006/relationships/slideLayout" Target="../slideLayouts/slideLayout254.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48" Type="http://schemas.openxmlformats.org/officeDocument/2006/relationships/slideLayout" Target="../slideLayouts/slideLayout221.xml"/><Relationship Id="rId47" Type="http://schemas.openxmlformats.org/officeDocument/2006/relationships/slideLayout" Target="../slideLayouts/slideLayout220.xml"/><Relationship Id="rId49" Type="http://schemas.openxmlformats.org/officeDocument/2006/relationships/slideLayout" Target="../slideLayouts/slideLayout222.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73" Type="http://schemas.openxmlformats.org/officeDocument/2006/relationships/slideLayout" Target="../slideLayouts/slideLayout246.xml"/><Relationship Id="rId72" Type="http://schemas.openxmlformats.org/officeDocument/2006/relationships/slideLayout" Target="../slideLayouts/slideLayout245.xml"/><Relationship Id="rId31" Type="http://schemas.openxmlformats.org/officeDocument/2006/relationships/slideLayout" Target="../slideLayouts/slideLayout204.xml"/><Relationship Id="rId75" Type="http://schemas.openxmlformats.org/officeDocument/2006/relationships/slideLayout" Target="../slideLayouts/slideLayout248.xml"/><Relationship Id="rId30" Type="http://schemas.openxmlformats.org/officeDocument/2006/relationships/slideLayout" Target="../slideLayouts/slideLayout203.xml"/><Relationship Id="rId74" Type="http://schemas.openxmlformats.org/officeDocument/2006/relationships/slideLayout" Target="../slideLayouts/slideLayout247.xml"/><Relationship Id="rId33" Type="http://schemas.openxmlformats.org/officeDocument/2006/relationships/slideLayout" Target="../slideLayouts/slideLayout206.xml"/><Relationship Id="rId77" Type="http://schemas.openxmlformats.org/officeDocument/2006/relationships/slideLayout" Target="../slideLayouts/slideLayout250.xml"/><Relationship Id="rId32" Type="http://schemas.openxmlformats.org/officeDocument/2006/relationships/slideLayout" Target="../slideLayouts/slideLayout205.xml"/><Relationship Id="rId76" Type="http://schemas.openxmlformats.org/officeDocument/2006/relationships/slideLayout" Target="../slideLayouts/slideLayout249.xml"/><Relationship Id="rId35" Type="http://schemas.openxmlformats.org/officeDocument/2006/relationships/slideLayout" Target="../slideLayouts/slideLayout208.xml"/><Relationship Id="rId79" Type="http://schemas.openxmlformats.org/officeDocument/2006/relationships/slideLayout" Target="../slideLayouts/slideLayout252.xml"/><Relationship Id="rId34" Type="http://schemas.openxmlformats.org/officeDocument/2006/relationships/slideLayout" Target="../slideLayouts/slideLayout207.xml"/><Relationship Id="rId78" Type="http://schemas.openxmlformats.org/officeDocument/2006/relationships/slideLayout" Target="../slideLayouts/slideLayout251.xml"/><Relationship Id="rId71" Type="http://schemas.openxmlformats.org/officeDocument/2006/relationships/slideLayout" Target="../slideLayouts/slideLayout244.xml"/><Relationship Id="rId70" Type="http://schemas.openxmlformats.org/officeDocument/2006/relationships/slideLayout" Target="../slideLayouts/slideLayout243.xml"/><Relationship Id="rId37" Type="http://schemas.openxmlformats.org/officeDocument/2006/relationships/slideLayout" Target="../slideLayouts/slideLayout210.xml"/><Relationship Id="rId36" Type="http://schemas.openxmlformats.org/officeDocument/2006/relationships/slideLayout" Target="../slideLayouts/slideLayout209.xml"/><Relationship Id="rId39" Type="http://schemas.openxmlformats.org/officeDocument/2006/relationships/slideLayout" Target="../slideLayouts/slideLayout212.xml"/><Relationship Id="rId38" Type="http://schemas.openxmlformats.org/officeDocument/2006/relationships/slideLayout" Target="../slideLayouts/slideLayout211.xml"/><Relationship Id="rId62" Type="http://schemas.openxmlformats.org/officeDocument/2006/relationships/slideLayout" Target="../slideLayouts/slideLayout235.xml"/><Relationship Id="rId61" Type="http://schemas.openxmlformats.org/officeDocument/2006/relationships/slideLayout" Target="../slideLayouts/slideLayout234.xml"/><Relationship Id="rId20" Type="http://schemas.openxmlformats.org/officeDocument/2006/relationships/slideLayout" Target="../slideLayouts/slideLayout193.xml"/><Relationship Id="rId64" Type="http://schemas.openxmlformats.org/officeDocument/2006/relationships/slideLayout" Target="../slideLayouts/slideLayout237.xml"/><Relationship Id="rId63" Type="http://schemas.openxmlformats.org/officeDocument/2006/relationships/slideLayout" Target="../slideLayouts/slideLayout236.xml"/><Relationship Id="rId22" Type="http://schemas.openxmlformats.org/officeDocument/2006/relationships/slideLayout" Target="../slideLayouts/slideLayout195.xml"/><Relationship Id="rId66" Type="http://schemas.openxmlformats.org/officeDocument/2006/relationships/slideLayout" Target="../slideLayouts/slideLayout239.xml"/><Relationship Id="rId21" Type="http://schemas.openxmlformats.org/officeDocument/2006/relationships/slideLayout" Target="../slideLayouts/slideLayout194.xml"/><Relationship Id="rId65" Type="http://schemas.openxmlformats.org/officeDocument/2006/relationships/slideLayout" Target="../slideLayouts/slideLayout238.xml"/><Relationship Id="rId24" Type="http://schemas.openxmlformats.org/officeDocument/2006/relationships/slideLayout" Target="../slideLayouts/slideLayout197.xml"/><Relationship Id="rId68" Type="http://schemas.openxmlformats.org/officeDocument/2006/relationships/slideLayout" Target="../slideLayouts/slideLayout241.xml"/><Relationship Id="rId23" Type="http://schemas.openxmlformats.org/officeDocument/2006/relationships/slideLayout" Target="../slideLayouts/slideLayout196.xml"/><Relationship Id="rId67" Type="http://schemas.openxmlformats.org/officeDocument/2006/relationships/slideLayout" Target="../slideLayouts/slideLayout240.xml"/><Relationship Id="rId60" Type="http://schemas.openxmlformats.org/officeDocument/2006/relationships/slideLayout" Target="../slideLayouts/slideLayout233.xml"/><Relationship Id="rId26" Type="http://schemas.openxmlformats.org/officeDocument/2006/relationships/slideLayout" Target="../slideLayouts/slideLayout199.xml"/><Relationship Id="rId25" Type="http://schemas.openxmlformats.org/officeDocument/2006/relationships/slideLayout" Target="../slideLayouts/slideLayout198.xml"/><Relationship Id="rId69" Type="http://schemas.openxmlformats.org/officeDocument/2006/relationships/slideLayout" Target="../slideLayouts/slideLayout242.xml"/><Relationship Id="rId28" Type="http://schemas.openxmlformats.org/officeDocument/2006/relationships/slideLayout" Target="../slideLayouts/slideLayout201.xml"/><Relationship Id="rId27" Type="http://schemas.openxmlformats.org/officeDocument/2006/relationships/slideLayout" Target="../slideLayouts/slideLayout200.xml"/><Relationship Id="rId29" Type="http://schemas.openxmlformats.org/officeDocument/2006/relationships/slideLayout" Target="../slideLayouts/slideLayout202.xml"/><Relationship Id="rId51" Type="http://schemas.openxmlformats.org/officeDocument/2006/relationships/slideLayout" Target="../slideLayouts/slideLayout224.xml"/><Relationship Id="rId50" Type="http://schemas.openxmlformats.org/officeDocument/2006/relationships/slideLayout" Target="../slideLayouts/slideLayout223.xml"/><Relationship Id="rId53" Type="http://schemas.openxmlformats.org/officeDocument/2006/relationships/slideLayout" Target="../slideLayouts/slideLayout226.xml"/><Relationship Id="rId52" Type="http://schemas.openxmlformats.org/officeDocument/2006/relationships/slideLayout" Target="../slideLayouts/slideLayout225.xml"/><Relationship Id="rId11" Type="http://schemas.openxmlformats.org/officeDocument/2006/relationships/slideLayout" Target="../slideLayouts/slideLayout184.xml"/><Relationship Id="rId55" Type="http://schemas.openxmlformats.org/officeDocument/2006/relationships/slideLayout" Target="../slideLayouts/slideLayout228.xml"/><Relationship Id="rId10" Type="http://schemas.openxmlformats.org/officeDocument/2006/relationships/slideLayout" Target="../slideLayouts/slideLayout183.xml"/><Relationship Id="rId54" Type="http://schemas.openxmlformats.org/officeDocument/2006/relationships/slideLayout" Target="../slideLayouts/slideLayout227.xml"/><Relationship Id="rId13" Type="http://schemas.openxmlformats.org/officeDocument/2006/relationships/slideLayout" Target="../slideLayouts/slideLayout186.xml"/><Relationship Id="rId57" Type="http://schemas.openxmlformats.org/officeDocument/2006/relationships/slideLayout" Target="../slideLayouts/slideLayout230.xml"/><Relationship Id="rId12" Type="http://schemas.openxmlformats.org/officeDocument/2006/relationships/slideLayout" Target="../slideLayouts/slideLayout185.xml"/><Relationship Id="rId56" Type="http://schemas.openxmlformats.org/officeDocument/2006/relationships/slideLayout" Target="../slideLayouts/slideLayout229.xml"/><Relationship Id="rId15" Type="http://schemas.openxmlformats.org/officeDocument/2006/relationships/slideLayout" Target="../slideLayouts/slideLayout188.xml"/><Relationship Id="rId59" Type="http://schemas.openxmlformats.org/officeDocument/2006/relationships/slideLayout" Target="../slideLayouts/slideLayout232.xml"/><Relationship Id="rId14" Type="http://schemas.openxmlformats.org/officeDocument/2006/relationships/slideLayout" Target="../slideLayouts/slideLayout187.xml"/><Relationship Id="rId58" Type="http://schemas.openxmlformats.org/officeDocument/2006/relationships/slideLayout" Target="../slideLayouts/slideLayout231.xml"/><Relationship Id="rId17" Type="http://schemas.openxmlformats.org/officeDocument/2006/relationships/slideLayout" Target="../slideLayouts/slideLayout190.xml"/><Relationship Id="rId16" Type="http://schemas.openxmlformats.org/officeDocument/2006/relationships/slideLayout" Target="../slideLayouts/slideLayout189.xml"/><Relationship Id="rId19" Type="http://schemas.openxmlformats.org/officeDocument/2006/relationships/slideLayout" Target="../slideLayouts/slideLayout192.xml"/><Relationship Id="rId18" Type="http://schemas.openxmlformats.org/officeDocument/2006/relationships/slideLayout" Target="../slideLayouts/slideLayout191.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301.xml"/><Relationship Id="rId84" Type="http://schemas.openxmlformats.org/officeDocument/2006/relationships/slideLayout" Target="../slideLayouts/slideLayout345.xml"/><Relationship Id="rId83" Type="http://schemas.openxmlformats.org/officeDocument/2006/relationships/slideLayout" Target="../slideLayouts/slideLayout344.xml"/><Relationship Id="rId42" Type="http://schemas.openxmlformats.org/officeDocument/2006/relationships/slideLayout" Target="../slideLayouts/slideLayout303.xml"/><Relationship Id="rId86" Type="http://schemas.openxmlformats.org/officeDocument/2006/relationships/slideLayout" Target="../slideLayouts/slideLayout347.xml"/><Relationship Id="rId41" Type="http://schemas.openxmlformats.org/officeDocument/2006/relationships/slideLayout" Target="../slideLayouts/slideLayout302.xml"/><Relationship Id="rId85" Type="http://schemas.openxmlformats.org/officeDocument/2006/relationships/slideLayout" Target="../slideLayouts/slideLayout346.xml"/><Relationship Id="rId44" Type="http://schemas.openxmlformats.org/officeDocument/2006/relationships/slideLayout" Target="../slideLayouts/slideLayout305.xml"/><Relationship Id="rId88" Type="http://schemas.openxmlformats.org/officeDocument/2006/relationships/slideLayout" Target="../slideLayouts/slideLayout349.xml"/><Relationship Id="rId43" Type="http://schemas.openxmlformats.org/officeDocument/2006/relationships/slideLayout" Target="../slideLayouts/slideLayout304.xml"/><Relationship Id="rId87" Type="http://schemas.openxmlformats.org/officeDocument/2006/relationships/slideLayout" Target="../slideLayouts/slideLayout348.xml"/><Relationship Id="rId46" Type="http://schemas.openxmlformats.org/officeDocument/2006/relationships/slideLayout" Target="../slideLayouts/slideLayout307.xml"/><Relationship Id="rId45" Type="http://schemas.openxmlformats.org/officeDocument/2006/relationships/slideLayout" Target="../slideLayouts/slideLayout306.xml"/><Relationship Id="rId89" Type="http://schemas.openxmlformats.org/officeDocument/2006/relationships/theme" Target="../theme/theme7.xml"/><Relationship Id="rId80" Type="http://schemas.openxmlformats.org/officeDocument/2006/relationships/slideLayout" Target="../slideLayouts/slideLayout341.xml"/><Relationship Id="rId82" Type="http://schemas.openxmlformats.org/officeDocument/2006/relationships/slideLayout" Target="../slideLayouts/slideLayout343.xml"/><Relationship Id="rId81" Type="http://schemas.openxmlformats.org/officeDocument/2006/relationships/slideLayout" Target="../slideLayouts/slideLayout342.xml"/><Relationship Id="rId1" Type="http://schemas.openxmlformats.org/officeDocument/2006/relationships/slideLayout" Target="../slideLayouts/slideLayout262.xml"/><Relationship Id="rId2" Type="http://schemas.openxmlformats.org/officeDocument/2006/relationships/slideLayout" Target="../slideLayouts/slideLayout263.xml"/><Relationship Id="rId3" Type="http://schemas.openxmlformats.org/officeDocument/2006/relationships/slideLayout" Target="../slideLayouts/slideLayout264.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48" Type="http://schemas.openxmlformats.org/officeDocument/2006/relationships/slideLayout" Target="../slideLayouts/slideLayout309.xml"/><Relationship Id="rId47" Type="http://schemas.openxmlformats.org/officeDocument/2006/relationships/slideLayout" Target="../slideLayouts/slideLayout308.xml"/><Relationship Id="rId49" Type="http://schemas.openxmlformats.org/officeDocument/2006/relationships/slideLayout" Target="../slideLayouts/slideLayout310.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73" Type="http://schemas.openxmlformats.org/officeDocument/2006/relationships/slideLayout" Target="../slideLayouts/slideLayout334.xml"/><Relationship Id="rId72" Type="http://schemas.openxmlformats.org/officeDocument/2006/relationships/slideLayout" Target="../slideLayouts/slideLayout333.xml"/><Relationship Id="rId31" Type="http://schemas.openxmlformats.org/officeDocument/2006/relationships/slideLayout" Target="../slideLayouts/slideLayout292.xml"/><Relationship Id="rId75" Type="http://schemas.openxmlformats.org/officeDocument/2006/relationships/slideLayout" Target="../slideLayouts/slideLayout336.xml"/><Relationship Id="rId30" Type="http://schemas.openxmlformats.org/officeDocument/2006/relationships/slideLayout" Target="../slideLayouts/slideLayout291.xml"/><Relationship Id="rId74" Type="http://schemas.openxmlformats.org/officeDocument/2006/relationships/slideLayout" Target="../slideLayouts/slideLayout335.xml"/><Relationship Id="rId33" Type="http://schemas.openxmlformats.org/officeDocument/2006/relationships/slideLayout" Target="../slideLayouts/slideLayout294.xml"/><Relationship Id="rId77" Type="http://schemas.openxmlformats.org/officeDocument/2006/relationships/slideLayout" Target="../slideLayouts/slideLayout338.xml"/><Relationship Id="rId32" Type="http://schemas.openxmlformats.org/officeDocument/2006/relationships/slideLayout" Target="../slideLayouts/slideLayout293.xml"/><Relationship Id="rId76" Type="http://schemas.openxmlformats.org/officeDocument/2006/relationships/slideLayout" Target="../slideLayouts/slideLayout337.xml"/><Relationship Id="rId35" Type="http://schemas.openxmlformats.org/officeDocument/2006/relationships/slideLayout" Target="../slideLayouts/slideLayout296.xml"/><Relationship Id="rId79" Type="http://schemas.openxmlformats.org/officeDocument/2006/relationships/slideLayout" Target="../slideLayouts/slideLayout340.xml"/><Relationship Id="rId34" Type="http://schemas.openxmlformats.org/officeDocument/2006/relationships/slideLayout" Target="../slideLayouts/slideLayout295.xml"/><Relationship Id="rId78" Type="http://schemas.openxmlformats.org/officeDocument/2006/relationships/slideLayout" Target="../slideLayouts/slideLayout339.xml"/><Relationship Id="rId71" Type="http://schemas.openxmlformats.org/officeDocument/2006/relationships/slideLayout" Target="../slideLayouts/slideLayout332.xml"/><Relationship Id="rId70" Type="http://schemas.openxmlformats.org/officeDocument/2006/relationships/slideLayout" Target="../slideLayouts/slideLayout331.xml"/><Relationship Id="rId37" Type="http://schemas.openxmlformats.org/officeDocument/2006/relationships/slideLayout" Target="../slideLayouts/slideLayout298.xml"/><Relationship Id="rId36" Type="http://schemas.openxmlformats.org/officeDocument/2006/relationships/slideLayout" Target="../slideLayouts/slideLayout297.xml"/><Relationship Id="rId39" Type="http://schemas.openxmlformats.org/officeDocument/2006/relationships/slideLayout" Target="../slideLayouts/slideLayout300.xml"/><Relationship Id="rId38" Type="http://schemas.openxmlformats.org/officeDocument/2006/relationships/slideLayout" Target="../slideLayouts/slideLayout299.xml"/><Relationship Id="rId62" Type="http://schemas.openxmlformats.org/officeDocument/2006/relationships/slideLayout" Target="../slideLayouts/slideLayout323.xml"/><Relationship Id="rId61" Type="http://schemas.openxmlformats.org/officeDocument/2006/relationships/slideLayout" Target="../slideLayouts/slideLayout322.xml"/><Relationship Id="rId20" Type="http://schemas.openxmlformats.org/officeDocument/2006/relationships/slideLayout" Target="../slideLayouts/slideLayout281.xml"/><Relationship Id="rId64" Type="http://schemas.openxmlformats.org/officeDocument/2006/relationships/slideLayout" Target="../slideLayouts/slideLayout325.xml"/><Relationship Id="rId63" Type="http://schemas.openxmlformats.org/officeDocument/2006/relationships/slideLayout" Target="../slideLayouts/slideLayout324.xml"/><Relationship Id="rId22" Type="http://schemas.openxmlformats.org/officeDocument/2006/relationships/slideLayout" Target="../slideLayouts/slideLayout283.xml"/><Relationship Id="rId66" Type="http://schemas.openxmlformats.org/officeDocument/2006/relationships/slideLayout" Target="../slideLayouts/slideLayout327.xml"/><Relationship Id="rId21" Type="http://schemas.openxmlformats.org/officeDocument/2006/relationships/slideLayout" Target="../slideLayouts/slideLayout282.xml"/><Relationship Id="rId65" Type="http://schemas.openxmlformats.org/officeDocument/2006/relationships/slideLayout" Target="../slideLayouts/slideLayout326.xml"/><Relationship Id="rId24" Type="http://schemas.openxmlformats.org/officeDocument/2006/relationships/slideLayout" Target="../slideLayouts/slideLayout285.xml"/><Relationship Id="rId68" Type="http://schemas.openxmlformats.org/officeDocument/2006/relationships/slideLayout" Target="../slideLayouts/slideLayout329.xml"/><Relationship Id="rId23" Type="http://schemas.openxmlformats.org/officeDocument/2006/relationships/slideLayout" Target="../slideLayouts/slideLayout284.xml"/><Relationship Id="rId67" Type="http://schemas.openxmlformats.org/officeDocument/2006/relationships/slideLayout" Target="../slideLayouts/slideLayout328.xml"/><Relationship Id="rId60" Type="http://schemas.openxmlformats.org/officeDocument/2006/relationships/slideLayout" Target="../slideLayouts/slideLayout321.xml"/><Relationship Id="rId26" Type="http://schemas.openxmlformats.org/officeDocument/2006/relationships/slideLayout" Target="../slideLayouts/slideLayout287.xml"/><Relationship Id="rId25" Type="http://schemas.openxmlformats.org/officeDocument/2006/relationships/slideLayout" Target="../slideLayouts/slideLayout286.xml"/><Relationship Id="rId69" Type="http://schemas.openxmlformats.org/officeDocument/2006/relationships/slideLayout" Target="../slideLayouts/slideLayout330.xml"/><Relationship Id="rId28" Type="http://schemas.openxmlformats.org/officeDocument/2006/relationships/slideLayout" Target="../slideLayouts/slideLayout289.xml"/><Relationship Id="rId27" Type="http://schemas.openxmlformats.org/officeDocument/2006/relationships/slideLayout" Target="../slideLayouts/slideLayout288.xml"/><Relationship Id="rId29" Type="http://schemas.openxmlformats.org/officeDocument/2006/relationships/slideLayout" Target="../slideLayouts/slideLayout290.xml"/><Relationship Id="rId51" Type="http://schemas.openxmlformats.org/officeDocument/2006/relationships/slideLayout" Target="../slideLayouts/slideLayout312.xml"/><Relationship Id="rId50" Type="http://schemas.openxmlformats.org/officeDocument/2006/relationships/slideLayout" Target="../slideLayouts/slideLayout311.xml"/><Relationship Id="rId53" Type="http://schemas.openxmlformats.org/officeDocument/2006/relationships/slideLayout" Target="../slideLayouts/slideLayout314.xml"/><Relationship Id="rId52" Type="http://schemas.openxmlformats.org/officeDocument/2006/relationships/slideLayout" Target="../slideLayouts/slideLayout313.xml"/><Relationship Id="rId11" Type="http://schemas.openxmlformats.org/officeDocument/2006/relationships/slideLayout" Target="../slideLayouts/slideLayout272.xml"/><Relationship Id="rId55" Type="http://schemas.openxmlformats.org/officeDocument/2006/relationships/slideLayout" Target="../slideLayouts/slideLayout316.xml"/><Relationship Id="rId10" Type="http://schemas.openxmlformats.org/officeDocument/2006/relationships/slideLayout" Target="../slideLayouts/slideLayout271.xml"/><Relationship Id="rId54" Type="http://schemas.openxmlformats.org/officeDocument/2006/relationships/slideLayout" Target="../slideLayouts/slideLayout315.xml"/><Relationship Id="rId13" Type="http://schemas.openxmlformats.org/officeDocument/2006/relationships/slideLayout" Target="../slideLayouts/slideLayout274.xml"/><Relationship Id="rId57" Type="http://schemas.openxmlformats.org/officeDocument/2006/relationships/slideLayout" Target="../slideLayouts/slideLayout318.xml"/><Relationship Id="rId12" Type="http://schemas.openxmlformats.org/officeDocument/2006/relationships/slideLayout" Target="../slideLayouts/slideLayout273.xml"/><Relationship Id="rId56" Type="http://schemas.openxmlformats.org/officeDocument/2006/relationships/slideLayout" Target="../slideLayouts/slideLayout317.xml"/><Relationship Id="rId15" Type="http://schemas.openxmlformats.org/officeDocument/2006/relationships/slideLayout" Target="../slideLayouts/slideLayout276.xml"/><Relationship Id="rId59" Type="http://schemas.openxmlformats.org/officeDocument/2006/relationships/slideLayout" Target="../slideLayouts/slideLayout320.xml"/><Relationship Id="rId14" Type="http://schemas.openxmlformats.org/officeDocument/2006/relationships/slideLayout" Target="../slideLayouts/slideLayout275.xml"/><Relationship Id="rId58" Type="http://schemas.openxmlformats.org/officeDocument/2006/relationships/slideLayout" Target="../slideLayouts/slideLayout319.xml"/><Relationship Id="rId17" Type="http://schemas.openxmlformats.org/officeDocument/2006/relationships/slideLayout" Target="../slideLayouts/slideLayout278.xml"/><Relationship Id="rId16" Type="http://schemas.openxmlformats.org/officeDocument/2006/relationships/slideLayout" Target="../slideLayouts/slideLayout277.xml"/><Relationship Id="rId19" Type="http://schemas.openxmlformats.org/officeDocument/2006/relationships/slideLayout" Target="../slideLayouts/slideLayout280.xml"/><Relationship Id="rId18" Type="http://schemas.openxmlformats.org/officeDocument/2006/relationships/slideLayout" Target="../slideLayouts/slideLayout279.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389.xml"/><Relationship Id="rId84" Type="http://schemas.openxmlformats.org/officeDocument/2006/relationships/slideLayout" Target="../slideLayouts/slideLayout433.xml"/><Relationship Id="rId83" Type="http://schemas.openxmlformats.org/officeDocument/2006/relationships/slideLayout" Target="../slideLayouts/slideLayout432.xml"/><Relationship Id="rId42" Type="http://schemas.openxmlformats.org/officeDocument/2006/relationships/slideLayout" Target="../slideLayouts/slideLayout391.xml"/><Relationship Id="rId86" Type="http://schemas.openxmlformats.org/officeDocument/2006/relationships/slideLayout" Target="../slideLayouts/slideLayout435.xml"/><Relationship Id="rId41" Type="http://schemas.openxmlformats.org/officeDocument/2006/relationships/slideLayout" Target="../slideLayouts/slideLayout390.xml"/><Relationship Id="rId85" Type="http://schemas.openxmlformats.org/officeDocument/2006/relationships/slideLayout" Target="../slideLayouts/slideLayout434.xml"/><Relationship Id="rId44" Type="http://schemas.openxmlformats.org/officeDocument/2006/relationships/slideLayout" Target="../slideLayouts/slideLayout393.xml"/><Relationship Id="rId88" Type="http://schemas.openxmlformats.org/officeDocument/2006/relationships/slideLayout" Target="../slideLayouts/slideLayout437.xml"/><Relationship Id="rId43" Type="http://schemas.openxmlformats.org/officeDocument/2006/relationships/slideLayout" Target="../slideLayouts/slideLayout392.xml"/><Relationship Id="rId87" Type="http://schemas.openxmlformats.org/officeDocument/2006/relationships/slideLayout" Target="../slideLayouts/slideLayout436.xml"/><Relationship Id="rId46" Type="http://schemas.openxmlformats.org/officeDocument/2006/relationships/slideLayout" Target="../slideLayouts/slideLayout395.xml"/><Relationship Id="rId45" Type="http://schemas.openxmlformats.org/officeDocument/2006/relationships/slideLayout" Target="../slideLayouts/slideLayout394.xml"/><Relationship Id="rId89" Type="http://schemas.openxmlformats.org/officeDocument/2006/relationships/theme" Target="../theme/theme4.xml"/><Relationship Id="rId80" Type="http://schemas.openxmlformats.org/officeDocument/2006/relationships/slideLayout" Target="../slideLayouts/slideLayout429.xml"/><Relationship Id="rId82" Type="http://schemas.openxmlformats.org/officeDocument/2006/relationships/slideLayout" Target="../slideLayouts/slideLayout431.xml"/><Relationship Id="rId81" Type="http://schemas.openxmlformats.org/officeDocument/2006/relationships/slideLayout" Target="../slideLayouts/slideLayout430.xml"/><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9" Type="http://schemas.openxmlformats.org/officeDocument/2006/relationships/slideLayout" Target="../slideLayouts/slideLayout358.xml"/><Relationship Id="rId48" Type="http://schemas.openxmlformats.org/officeDocument/2006/relationships/slideLayout" Target="../slideLayouts/slideLayout397.xml"/><Relationship Id="rId47" Type="http://schemas.openxmlformats.org/officeDocument/2006/relationships/slideLayout" Target="../slideLayouts/slideLayout396.xml"/><Relationship Id="rId49" Type="http://schemas.openxmlformats.org/officeDocument/2006/relationships/slideLayout" Target="../slideLayouts/slideLayout398.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73" Type="http://schemas.openxmlformats.org/officeDocument/2006/relationships/slideLayout" Target="../slideLayouts/slideLayout422.xml"/><Relationship Id="rId72" Type="http://schemas.openxmlformats.org/officeDocument/2006/relationships/slideLayout" Target="../slideLayouts/slideLayout421.xml"/><Relationship Id="rId31" Type="http://schemas.openxmlformats.org/officeDocument/2006/relationships/slideLayout" Target="../slideLayouts/slideLayout380.xml"/><Relationship Id="rId75" Type="http://schemas.openxmlformats.org/officeDocument/2006/relationships/slideLayout" Target="../slideLayouts/slideLayout424.xml"/><Relationship Id="rId30" Type="http://schemas.openxmlformats.org/officeDocument/2006/relationships/slideLayout" Target="../slideLayouts/slideLayout379.xml"/><Relationship Id="rId74" Type="http://schemas.openxmlformats.org/officeDocument/2006/relationships/slideLayout" Target="../slideLayouts/slideLayout423.xml"/><Relationship Id="rId33" Type="http://schemas.openxmlformats.org/officeDocument/2006/relationships/slideLayout" Target="../slideLayouts/slideLayout382.xml"/><Relationship Id="rId77" Type="http://schemas.openxmlformats.org/officeDocument/2006/relationships/slideLayout" Target="../slideLayouts/slideLayout426.xml"/><Relationship Id="rId32" Type="http://schemas.openxmlformats.org/officeDocument/2006/relationships/slideLayout" Target="../slideLayouts/slideLayout381.xml"/><Relationship Id="rId76" Type="http://schemas.openxmlformats.org/officeDocument/2006/relationships/slideLayout" Target="../slideLayouts/slideLayout425.xml"/><Relationship Id="rId35" Type="http://schemas.openxmlformats.org/officeDocument/2006/relationships/slideLayout" Target="../slideLayouts/slideLayout384.xml"/><Relationship Id="rId79" Type="http://schemas.openxmlformats.org/officeDocument/2006/relationships/slideLayout" Target="../slideLayouts/slideLayout428.xml"/><Relationship Id="rId34" Type="http://schemas.openxmlformats.org/officeDocument/2006/relationships/slideLayout" Target="../slideLayouts/slideLayout383.xml"/><Relationship Id="rId78" Type="http://schemas.openxmlformats.org/officeDocument/2006/relationships/slideLayout" Target="../slideLayouts/slideLayout427.xml"/><Relationship Id="rId71" Type="http://schemas.openxmlformats.org/officeDocument/2006/relationships/slideLayout" Target="../slideLayouts/slideLayout420.xml"/><Relationship Id="rId70" Type="http://schemas.openxmlformats.org/officeDocument/2006/relationships/slideLayout" Target="../slideLayouts/slideLayout419.xml"/><Relationship Id="rId37" Type="http://schemas.openxmlformats.org/officeDocument/2006/relationships/slideLayout" Target="../slideLayouts/slideLayout386.xml"/><Relationship Id="rId36" Type="http://schemas.openxmlformats.org/officeDocument/2006/relationships/slideLayout" Target="../slideLayouts/slideLayout385.xml"/><Relationship Id="rId39" Type="http://schemas.openxmlformats.org/officeDocument/2006/relationships/slideLayout" Target="../slideLayouts/slideLayout388.xml"/><Relationship Id="rId38" Type="http://schemas.openxmlformats.org/officeDocument/2006/relationships/slideLayout" Target="../slideLayouts/slideLayout387.xml"/><Relationship Id="rId62" Type="http://schemas.openxmlformats.org/officeDocument/2006/relationships/slideLayout" Target="../slideLayouts/slideLayout411.xml"/><Relationship Id="rId61" Type="http://schemas.openxmlformats.org/officeDocument/2006/relationships/slideLayout" Target="../slideLayouts/slideLayout410.xml"/><Relationship Id="rId20" Type="http://schemas.openxmlformats.org/officeDocument/2006/relationships/slideLayout" Target="../slideLayouts/slideLayout369.xml"/><Relationship Id="rId64" Type="http://schemas.openxmlformats.org/officeDocument/2006/relationships/slideLayout" Target="../slideLayouts/slideLayout413.xml"/><Relationship Id="rId63" Type="http://schemas.openxmlformats.org/officeDocument/2006/relationships/slideLayout" Target="../slideLayouts/slideLayout412.xml"/><Relationship Id="rId22" Type="http://schemas.openxmlformats.org/officeDocument/2006/relationships/slideLayout" Target="../slideLayouts/slideLayout371.xml"/><Relationship Id="rId66" Type="http://schemas.openxmlformats.org/officeDocument/2006/relationships/slideLayout" Target="../slideLayouts/slideLayout415.xml"/><Relationship Id="rId21" Type="http://schemas.openxmlformats.org/officeDocument/2006/relationships/slideLayout" Target="../slideLayouts/slideLayout370.xml"/><Relationship Id="rId65" Type="http://schemas.openxmlformats.org/officeDocument/2006/relationships/slideLayout" Target="../slideLayouts/slideLayout414.xml"/><Relationship Id="rId24" Type="http://schemas.openxmlformats.org/officeDocument/2006/relationships/slideLayout" Target="../slideLayouts/slideLayout373.xml"/><Relationship Id="rId68" Type="http://schemas.openxmlformats.org/officeDocument/2006/relationships/slideLayout" Target="../slideLayouts/slideLayout417.xml"/><Relationship Id="rId23" Type="http://schemas.openxmlformats.org/officeDocument/2006/relationships/slideLayout" Target="../slideLayouts/slideLayout372.xml"/><Relationship Id="rId67" Type="http://schemas.openxmlformats.org/officeDocument/2006/relationships/slideLayout" Target="../slideLayouts/slideLayout416.xml"/><Relationship Id="rId60" Type="http://schemas.openxmlformats.org/officeDocument/2006/relationships/slideLayout" Target="../slideLayouts/slideLayout409.xml"/><Relationship Id="rId26" Type="http://schemas.openxmlformats.org/officeDocument/2006/relationships/slideLayout" Target="../slideLayouts/slideLayout375.xml"/><Relationship Id="rId25" Type="http://schemas.openxmlformats.org/officeDocument/2006/relationships/slideLayout" Target="../slideLayouts/slideLayout374.xml"/><Relationship Id="rId69" Type="http://schemas.openxmlformats.org/officeDocument/2006/relationships/slideLayout" Target="../slideLayouts/slideLayout418.xml"/><Relationship Id="rId28" Type="http://schemas.openxmlformats.org/officeDocument/2006/relationships/slideLayout" Target="../slideLayouts/slideLayout377.xml"/><Relationship Id="rId27" Type="http://schemas.openxmlformats.org/officeDocument/2006/relationships/slideLayout" Target="../slideLayouts/slideLayout376.xml"/><Relationship Id="rId29" Type="http://schemas.openxmlformats.org/officeDocument/2006/relationships/slideLayout" Target="../slideLayouts/slideLayout378.xml"/><Relationship Id="rId51" Type="http://schemas.openxmlformats.org/officeDocument/2006/relationships/slideLayout" Target="../slideLayouts/slideLayout400.xml"/><Relationship Id="rId50" Type="http://schemas.openxmlformats.org/officeDocument/2006/relationships/slideLayout" Target="../slideLayouts/slideLayout399.xml"/><Relationship Id="rId53" Type="http://schemas.openxmlformats.org/officeDocument/2006/relationships/slideLayout" Target="../slideLayouts/slideLayout402.xml"/><Relationship Id="rId52" Type="http://schemas.openxmlformats.org/officeDocument/2006/relationships/slideLayout" Target="../slideLayouts/slideLayout401.xml"/><Relationship Id="rId11" Type="http://schemas.openxmlformats.org/officeDocument/2006/relationships/slideLayout" Target="../slideLayouts/slideLayout360.xml"/><Relationship Id="rId55" Type="http://schemas.openxmlformats.org/officeDocument/2006/relationships/slideLayout" Target="../slideLayouts/slideLayout404.xml"/><Relationship Id="rId10" Type="http://schemas.openxmlformats.org/officeDocument/2006/relationships/slideLayout" Target="../slideLayouts/slideLayout359.xml"/><Relationship Id="rId54" Type="http://schemas.openxmlformats.org/officeDocument/2006/relationships/slideLayout" Target="../slideLayouts/slideLayout403.xml"/><Relationship Id="rId13" Type="http://schemas.openxmlformats.org/officeDocument/2006/relationships/slideLayout" Target="../slideLayouts/slideLayout362.xml"/><Relationship Id="rId57" Type="http://schemas.openxmlformats.org/officeDocument/2006/relationships/slideLayout" Target="../slideLayouts/slideLayout406.xml"/><Relationship Id="rId12" Type="http://schemas.openxmlformats.org/officeDocument/2006/relationships/slideLayout" Target="../slideLayouts/slideLayout361.xml"/><Relationship Id="rId56" Type="http://schemas.openxmlformats.org/officeDocument/2006/relationships/slideLayout" Target="../slideLayouts/slideLayout405.xml"/><Relationship Id="rId15" Type="http://schemas.openxmlformats.org/officeDocument/2006/relationships/slideLayout" Target="../slideLayouts/slideLayout364.xml"/><Relationship Id="rId59" Type="http://schemas.openxmlformats.org/officeDocument/2006/relationships/slideLayout" Target="../slideLayouts/slideLayout408.xml"/><Relationship Id="rId14" Type="http://schemas.openxmlformats.org/officeDocument/2006/relationships/slideLayout" Target="../slideLayouts/slideLayout363.xml"/><Relationship Id="rId58" Type="http://schemas.openxmlformats.org/officeDocument/2006/relationships/slideLayout" Target="../slideLayouts/slideLayout407.xml"/><Relationship Id="rId17" Type="http://schemas.openxmlformats.org/officeDocument/2006/relationships/slideLayout" Target="../slideLayouts/slideLayout366.xml"/><Relationship Id="rId16" Type="http://schemas.openxmlformats.org/officeDocument/2006/relationships/slideLayout" Target="../slideLayouts/slideLayout365.xml"/><Relationship Id="rId19" Type="http://schemas.openxmlformats.org/officeDocument/2006/relationships/slideLayout" Target="../slideLayouts/slideLayout368.xml"/><Relationship Id="rId18" Type="http://schemas.openxmlformats.org/officeDocument/2006/relationships/slideLayout" Target="../slideLayouts/slideLayout367.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477.xml"/><Relationship Id="rId84" Type="http://schemas.openxmlformats.org/officeDocument/2006/relationships/slideLayout" Target="../slideLayouts/slideLayout521.xml"/><Relationship Id="rId83" Type="http://schemas.openxmlformats.org/officeDocument/2006/relationships/slideLayout" Target="../slideLayouts/slideLayout520.xml"/><Relationship Id="rId42" Type="http://schemas.openxmlformats.org/officeDocument/2006/relationships/slideLayout" Target="../slideLayouts/slideLayout479.xml"/><Relationship Id="rId86" Type="http://schemas.openxmlformats.org/officeDocument/2006/relationships/slideLayout" Target="../slideLayouts/slideLayout523.xml"/><Relationship Id="rId41" Type="http://schemas.openxmlformats.org/officeDocument/2006/relationships/slideLayout" Target="../slideLayouts/slideLayout478.xml"/><Relationship Id="rId85" Type="http://schemas.openxmlformats.org/officeDocument/2006/relationships/slideLayout" Target="../slideLayouts/slideLayout522.xml"/><Relationship Id="rId44" Type="http://schemas.openxmlformats.org/officeDocument/2006/relationships/slideLayout" Target="../slideLayouts/slideLayout481.xml"/><Relationship Id="rId88" Type="http://schemas.openxmlformats.org/officeDocument/2006/relationships/theme" Target="../theme/theme9.xml"/><Relationship Id="rId43" Type="http://schemas.openxmlformats.org/officeDocument/2006/relationships/slideLayout" Target="../slideLayouts/slideLayout480.xml"/><Relationship Id="rId87" Type="http://schemas.openxmlformats.org/officeDocument/2006/relationships/slideLayout" Target="../slideLayouts/slideLayout524.xml"/><Relationship Id="rId46" Type="http://schemas.openxmlformats.org/officeDocument/2006/relationships/slideLayout" Target="../slideLayouts/slideLayout483.xml"/><Relationship Id="rId45" Type="http://schemas.openxmlformats.org/officeDocument/2006/relationships/slideLayout" Target="../slideLayouts/slideLayout482.xml"/><Relationship Id="rId80" Type="http://schemas.openxmlformats.org/officeDocument/2006/relationships/slideLayout" Target="../slideLayouts/slideLayout517.xml"/><Relationship Id="rId82" Type="http://schemas.openxmlformats.org/officeDocument/2006/relationships/slideLayout" Target="../slideLayouts/slideLayout519.xml"/><Relationship Id="rId81" Type="http://schemas.openxmlformats.org/officeDocument/2006/relationships/slideLayout" Target="../slideLayouts/slideLayout518.xml"/><Relationship Id="rId1" Type="http://schemas.openxmlformats.org/officeDocument/2006/relationships/slideLayout" Target="../slideLayouts/slideLayout438.xml"/><Relationship Id="rId2" Type="http://schemas.openxmlformats.org/officeDocument/2006/relationships/slideLayout" Target="../slideLayouts/slideLayout439.xml"/><Relationship Id="rId3" Type="http://schemas.openxmlformats.org/officeDocument/2006/relationships/slideLayout" Target="../slideLayouts/slideLayout440.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48" Type="http://schemas.openxmlformats.org/officeDocument/2006/relationships/slideLayout" Target="../slideLayouts/slideLayout485.xml"/><Relationship Id="rId47" Type="http://schemas.openxmlformats.org/officeDocument/2006/relationships/slideLayout" Target="../slideLayouts/slideLayout484.xml"/><Relationship Id="rId49" Type="http://schemas.openxmlformats.org/officeDocument/2006/relationships/slideLayout" Target="../slideLayouts/slideLayout486.xml"/><Relationship Id="rId5" Type="http://schemas.openxmlformats.org/officeDocument/2006/relationships/slideLayout" Target="../slideLayouts/slideLayout442.xml"/><Relationship Id="rId6" Type="http://schemas.openxmlformats.org/officeDocument/2006/relationships/slideLayout" Target="../slideLayouts/slideLayout443.xml"/><Relationship Id="rId7" Type="http://schemas.openxmlformats.org/officeDocument/2006/relationships/slideLayout" Target="../slideLayouts/slideLayout444.xml"/><Relationship Id="rId8" Type="http://schemas.openxmlformats.org/officeDocument/2006/relationships/slideLayout" Target="../slideLayouts/slideLayout445.xml"/><Relationship Id="rId73" Type="http://schemas.openxmlformats.org/officeDocument/2006/relationships/slideLayout" Target="../slideLayouts/slideLayout510.xml"/><Relationship Id="rId72" Type="http://schemas.openxmlformats.org/officeDocument/2006/relationships/slideLayout" Target="../slideLayouts/slideLayout509.xml"/><Relationship Id="rId31" Type="http://schemas.openxmlformats.org/officeDocument/2006/relationships/slideLayout" Target="../slideLayouts/slideLayout468.xml"/><Relationship Id="rId75" Type="http://schemas.openxmlformats.org/officeDocument/2006/relationships/slideLayout" Target="../slideLayouts/slideLayout512.xml"/><Relationship Id="rId30" Type="http://schemas.openxmlformats.org/officeDocument/2006/relationships/slideLayout" Target="../slideLayouts/slideLayout467.xml"/><Relationship Id="rId74" Type="http://schemas.openxmlformats.org/officeDocument/2006/relationships/slideLayout" Target="../slideLayouts/slideLayout511.xml"/><Relationship Id="rId33" Type="http://schemas.openxmlformats.org/officeDocument/2006/relationships/slideLayout" Target="../slideLayouts/slideLayout470.xml"/><Relationship Id="rId77" Type="http://schemas.openxmlformats.org/officeDocument/2006/relationships/slideLayout" Target="../slideLayouts/slideLayout514.xml"/><Relationship Id="rId32" Type="http://schemas.openxmlformats.org/officeDocument/2006/relationships/slideLayout" Target="../slideLayouts/slideLayout469.xml"/><Relationship Id="rId76" Type="http://schemas.openxmlformats.org/officeDocument/2006/relationships/slideLayout" Target="../slideLayouts/slideLayout513.xml"/><Relationship Id="rId35" Type="http://schemas.openxmlformats.org/officeDocument/2006/relationships/slideLayout" Target="../slideLayouts/slideLayout472.xml"/><Relationship Id="rId79" Type="http://schemas.openxmlformats.org/officeDocument/2006/relationships/slideLayout" Target="../slideLayouts/slideLayout516.xml"/><Relationship Id="rId34" Type="http://schemas.openxmlformats.org/officeDocument/2006/relationships/slideLayout" Target="../slideLayouts/slideLayout471.xml"/><Relationship Id="rId78" Type="http://schemas.openxmlformats.org/officeDocument/2006/relationships/slideLayout" Target="../slideLayouts/slideLayout515.xml"/><Relationship Id="rId71" Type="http://schemas.openxmlformats.org/officeDocument/2006/relationships/slideLayout" Target="../slideLayouts/slideLayout508.xml"/><Relationship Id="rId70" Type="http://schemas.openxmlformats.org/officeDocument/2006/relationships/slideLayout" Target="../slideLayouts/slideLayout507.xml"/><Relationship Id="rId37" Type="http://schemas.openxmlformats.org/officeDocument/2006/relationships/slideLayout" Target="../slideLayouts/slideLayout474.xml"/><Relationship Id="rId36" Type="http://schemas.openxmlformats.org/officeDocument/2006/relationships/slideLayout" Target="../slideLayouts/slideLayout473.xml"/><Relationship Id="rId39" Type="http://schemas.openxmlformats.org/officeDocument/2006/relationships/slideLayout" Target="../slideLayouts/slideLayout476.xml"/><Relationship Id="rId38" Type="http://schemas.openxmlformats.org/officeDocument/2006/relationships/slideLayout" Target="../slideLayouts/slideLayout475.xml"/><Relationship Id="rId62" Type="http://schemas.openxmlformats.org/officeDocument/2006/relationships/slideLayout" Target="../slideLayouts/slideLayout499.xml"/><Relationship Id="rId61" Type="http://schemas.openxmlformats.org/officeDocument/2006/relationships/slideLayout" Target="../slideLayouts/slideLayout498.xml"/><Relationship Id="rId20" Type="http://schemas.openxmlformats.org/officeDocument/2006/relationships/slideLayout" Target="../slideLayouts/slideLayout457.xml"/><Relationship Id="rId64" Type="http://schemas.openxmlformats.org/officeDocument/2006/relationships/slideLayout" Target="../slideLayouts/slideLayout501.xml"/><Relationship Id="rId63" Type="http://schemas.openxmlformats.org/officeDocument/2006/relationships/slideLayout" Target="../slideLayouts/slideLayout500.xml"/><Relationship Id="rId22" Type="http://schemas.openxmlformats.org/officeDocument/2006/relationships/slideLayout" Target="../slideLayouts/slideLayout459.xml"/><Relationship Id="rId66" Type="http://schemas.openxmlformats.org/officeDocument/2006/relationships/slideLayout" Target="../slideLayouts/slideLayout503.xml"/><Relationship Id="rId21" Type="http://schemas.openxmlformats.org/officeDocument/2006/relationships/slideLayout" Target="../slideLayouts/slideLayout458.xml"/><Relationship Id="rId65" Type="http://schemas.openxmlformats.org/officeDocument/2006/relationships/slideLayout" Target="../slideLayouts/slideLayout502.xml"/><Relationship Id="rId24" Type="http://schemas.openxmlformats.org/officeDocument/2006/relationships/slideLayout" Target="../slideLayouts/slideLayout461.xml"/><Relationship Id="rId68" Type="http://schemas.openxmlformats.org/officeDocument/2006/relationships/slideLayout" Target="../slideLayouts/slideLayout505.xml"/><Relationship Id="rId23" Type="http://schemas.openxmlformats.org/officeDocument/2006/relationships/slideLayout" Target="../slideLayouts/slideLayout460.xml"/><Relationship Id="rId67" Type="http://schemas.openxmlformats.org/officeDocument/2006/relationships/slideLayout" Target="../slideLayouts/slideLayout504.xml"/><Relationship Id="rId60" Type="http://schemas.openxmlformats.org/officeDocument/2006/relationships/slideLayout" Target="../slideLayouts/slideLayout497.xml"/><Relationship Id="rId26" Type="http://schemas.openxmlformats.org/officeDocument/2006/relationships/slideLayout" Target="../slideLayouts/slideLayout463.xml"/><Relationship Id="rId25" Type="http://schemas.openxmlformats.org/officeDocument/2006/relationships/slideLayout" Target="../slideLayouts/slideLayout462.xml"/><Relationship Id="rId69" Type="http://schemas.openxmlformats.org/officeDocument/2006/relationships/slideLayout" Target="../slideLayouts/slideLayout506.xml"/><Relationship Id="rId28" Type="http://schemas.openxmlformats.org/officeDocument/2006/relationships/slideLayout" Target="../slideLayouts/slideLayout465.xml"/><Relationship Id="rId27" Type="http://schemas.openxmlformats.org/officeDocument/2006/relationships/slideLayout" Target="../slideLayouts/slideLayout464.xml"/><Relationship Id="rId29" Type="http://schemas.openxmlformats.org/officeDocument/2006/relationships/slideLayout" Target="../slideLayouts/slideLayout466.xml"/><Relationship Id="rId51" Type="http://schemas.openxmlformats.org/officeDocument/2006/relationships/slideLayout" Target="../slideLayouts/slideLayout488.xml"/><Relationship Id="rId50" Type="http://schemas.openxmlformats.org/officeDocument/2006/relationships/slideLayout" Target="../slideLayouts/slideLayout487.xml"/><Relationship Id="rId53" Type="http://schemas.openxmlformats.org/officeDocument/2006/relationships/slideLayout" Target="../slideLayouts/slideLayout490.xml"/><Relationship Id="rId52" Type="http://schemas.openxmlformats.org/officeDocument/2006/relationships/slideLayout" Target="../slideLayouts/slideLayout489.xml"/><Relationship Id="rId11" Type="http://schemas.openxmlformats.org/officeDocument/2006/relationships/slideLayout" Target="../slideLayouts/slideLayout448.xml"/><Relationship Id="rId55" Type="http://schemas.openxmlformats.org/officeDocument/2006/relationships/slideLayout" Target="../slideLayouts/slideLayout492.xml"/><Relationship Id="rId10" Type="http://schemas.openxmlformats.org/officeDocument/2006/relationships/slideLayout" Target="../slideLayouts/slideLayout447.xml"/><Relationship Id="rId54" Type="http://schemas.openxmlformats.org/officeDocument/2006/relationships/slideLayout" Target="../slideLayouts/slideLayout491.xml"/><Relationship Id="rId13" Type="http://schemas.openxmlformats.org/officeDocument/2006/relationships/slideLayout" Target="../slideLayouts/slideLayout450.xml"/><Relationship Id="rId57" Type="http://schemas.openxmlformats.org/officeDocument/2006/relationships/slideLayout" Target="../slideLayouts/slideLayout494.xml"/><Relationship Id="rId12" Type="http://schemas.openxmlformats.org/officeDocument/2006/relationships/slideLayout" Target="../slideLayouts/slideLayout449.xml"/><Relationship Id="rId56" Type="http://schemas.openxmlformats.org/officeDocument/2006/relationships/slideLayout" Target="../slideLayouts/slideLayout493.xml"/><Relationship Id="rId15" Type="http://schemas.openxmlformats.org/officeDocument/2006/relationships/slideLayout" Target="../slideLayouts/slideLayout452.xml"/><Relationship Id="rId59" Type="http://schemas.openxmlformats.org/officeDocument/2006/relationships/slideLayout" Target="../slideLayouts/slideLayout496.xml"/><Relationship Id="rId14" Type="http://schemas.openxmlformats.org/officeDocument/2006/relationships/slideLayout" Target="../slideLayouts/slideLayout451.xml"/><Relationship Id="rId58" Type="http://schemas.openxmlformats.org/officeDocument/2006/relationships/slideLayout" Target="../slideLayouts/slideLayout495.xml"/><Relationship Id="rId17" Type="http://schemas.openxmlformats.org/officeDocument/2006/relationships/slideLayout" Target="../slideLayouts/slideLayout454.xml"/><Relationship Id="rId16" Type="http://schemas.openxmlformats.org/officeDocument/2006/relationships/slideLayout" Target="../slideLayouts/slideLayout453.xml"/><Relationship Id="rId19" Type="http://schemas.openxmlformats.org/officeDocument/2006/relationships/slideLayout" Target="../slideLayouts/slideLayout456.xml"/><Relationship Id="rId18" Type="http://schemas.openxmlformats.org/officeDocument/2006/relationships/slideLayout" Target="../slideLayouts/slideLayout455.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564.xml"/><Relationship Id="rId42" Type="http://schemas.openxmlformats.org/officeDocument/2006/relationships/slideLayout" Target="../slideLayouts/slideLayout566.xml"/><Relationship Id="rId41" Type="http://schemas.openxmlformats.org/officeDocument/2006/relationships/slideLayout" Target="../slideLayouts/slideLayout565.xml"/><Relationship Id="rId44" Type="http://schemas.openxmlformats.org/officeDocument/2006/relationships/slideLayout" Target="../slideLayouts/slideLayout568.xml"/><Relationship Id="rId43" Type="http://schemas.openxmlformats.org/officeDocument/2006/relationships/slideLayout" Target="../slideLayouts/slideLayout567.xml"/><Relationship Id="rId46" Type="http://schemas.openxmlformats.org/officeDocument/2006/relationships/slideLayout" Target="../slideLayouts/slideLayout570.xml"/><Relationship Id="rId45" Type="http://schemas.openxmlformats.org/officeDocument/2006/relationships/slideLayout" Target="../slideLayouts/slideLayout569.xml"/><Relationship Id="rId1" Type="http://schemas.openxmlformats.org/officeDocument/2006/relationships/slideLayout" Target="../slideLayouts/slideLayout525.xml"/><Relationship Id="rId2" Type="http://schemas.openxmlformats.org/officeDocument/2006/relationships/slideLayout" Target="../slideLayouts/slideLayout526.xml"/><Relationship Id="rId3" Type="http://schemas.openxmlformats.org/officeDocument/2006/relationships/slideLayout" Target="../slideLayouts/slideLayout527.xml"/><Relationship Id="rId4" Type="http://schemas.openxmlformats.org/officeDocument/2006/relationships/slideLayout" Target="../slideLayouts/slideLayout528.xml"/><Relationship Id="rId9" Type="http://schemas.openxmlformats.org/officeDocument/2006/relationships/slideLayout" Target="../slideLayouts/slideLayout533.xml"/><Relationship Id="rId48" Type="http://schemas.openxmlformats.org/officeDocument/2006/relationships/slideLayout" Target="../slideLayouts/slideLayout572.xml"/><Relationship Id="rId47" Type="http://schemas.openxmlformats.org/officeDocument/2006/relationships/slideLayout" Target="../slideLayouts/slideLayout571.xml"/><Relationship Id="rId49" Type="http://schemas.openxmlformats.org/officeDocument/2006/relationships/slideLayout" Target="../slideLayouts/slideLayout573.xml"/><Relationship Id="rId5" Type="http://schemas.openxmlformats.org/officeDocument/2006/relationships/slideLayout" Target="../slideLayouts/slideLayout529.xml"/><Relationship Id="rId6" Type="http://schemas.openxmlformats.org/officeDocument/2006/relationships/slideLayout" Target="../slideLayouts/slideLayout530.xml"/><Relationship Id="rId7" Type="http://schemas.openxmlformats.org/officeDocument/2006/relationships/slideLayout" Target="../slideLayouts/slideLayout531.xml"/><Relationship Id="rId8" Type="http://schemas.openxmlformats.org/officeDocument/2006/relationships/slideLayout" Target="../slideLayouts/slideLayout532.xml"/><Relationship Id="rId31" Type="http://schemas.openxmlformats.org/officeDocument/2006/relationships/slideLayout" Target="../slideLayouts/slideLayout555.xml"/><Relationship Id="rId30" Type="http://schemas.openxmlformats.org/officeDocument/2006/relationships/slideLayout" Target="../slideLayouts/slideLayout554.xml"/><Relationship Id="rId33" Type="http://schemas.openxmlformats.org/officeDocument/2006/relationships/slideLayout" Target="../slideLayouts/slideLayout557.xml"/><Relationship Id="rId32" Type="http://schemas.openxmlformats.org/officeDocument/2006/relationships/slideLayout" Target="../slideLayouts/slideLayout556.xml"/><Relationship Id="rId35" Type="http://schemas.openxmlformats.org/officeDocument/2006/relationships/slideLayout" Target="../slideLayouts/slideLayout559.xml"/><Relationship Id="rId34" Type="http://schemas.openxmlformats.org/officeDocument/2006/relationships/slideLayout" Target="../slideLayouts/slideLayout558.xml"/><Relationship Id="rId37" Type="http://schemas.openxmlformats.org/officeDocument/2006/relationships/slideLayout" Target="../slideLayouts/slideLayout561.xml"/><Relationship Id="rId36" Type="http://schemas.openxmlformats.org/officeDocument/2006/relationships/slideLayout" Target="../slideLayouts/slideLayout560.xml"/><Relationship Id="rId39" Type="http://schemas.openxmlformats.org/officeDocument/2006/relationships/slideLayout" Target="../slideLayouts/slideLayout563.xml"/><Relationship Id="rId38" Type="http://schemas.openxmlformats.org/officeDocument/2006/relationships/slideLayout" Target="../slideLayouts/slideLayout562.xml"/><Relationship Id="rId20" Type="http://schemas.openxmlformats.org/officeDocument/2006/relationships/slideLayout" Target="../slideLayouts/slideLayout544.xml"/><Relationship Id="rId22" Type="http://schemas.openxmlformats.org/officeDocument/2006/relationships/slideLayout" Target="../slideLayouts/slideLayout546.xml"/><Relationship Id="rId21" Type="http://schemas.openxmlformats.org/officeDocument/2006/relationships/slideLayout" Target="../slideLayouts/slideLayout545.xml"/><Relationship Id="rId24" Type="http://schemas.openxmlformats.org/officeDocument/2006/relationships/slideLayout" Target="../slideLayouts/slideLayout548.xml"/><Relationship Id="rId23" Type="http://schemas.openxmlformats.org/officeDocument/2006/relationships/slideLayout" Target="../slideLayouts/slideLayout547.xml"/><Relationship Id="rId26" Type="http://schemas.openxmlformats.org/officeDocument/2006/relationships/slideLayout" Target="../slideLayouts/slideLayout550.xml"/><Relationship Id="rId25" Type="http://schemas.openxmlformats.org/officeDocument/2006/relationships/slideLayout" Target="../slideLayouts/slideLayout549.xml"/><Relationship Id="rId28" Type="http://schemas.openxmlformats.org/officeDocument/2006/relationships/slideLayout" Target="../slideLayouts/slideLayout552.xml"/><Relationship Id="rId27" Type="http://schemas.openxmlformats.org/officeDocument/2006/relationships/slideLayout" Target="../slideLayouts/slideLayout551.xml"/><Relationship Id="rId29" Type="http://schemas.openxmlformats.org/officeDocument/2006/relationships/slideLayout" Target="../slideLayouts/slideLayout553.xml"/><Relationship Id="rId51" Type="http://schemas.openxmlformats.org/officeDocument/2006/relationships/slideLayout" Target="../slideLayouts/slideLayout575.xml"/><Relationship Id="rId50" Type="http://schemas.openxmlformats.org/officeDocument/2006/relationships/slideLayout" Target="../slideLayouts/slideLayout574.xml"/><Relationship Id="rId53" Type="http://schemas.openxmlformats.org/officeDocument/2006/relationships/slideLayout" Target="../slideLayouts/slideLayout577.xml"/><Relationship Id="rId52" Type="http://schemas.openxmlformats.org/officeDocument/2006/relationships/slideLayout" Target="../slideLayouts/slideLayout576.xml"/><Relationship Id="rId11" Type="http://schemas.openxmlformats.org/officeDocument/2006/relationships/slideLayout" Target="../slideLayouts/slideLayout535.xml"/><Relationship Id="rId55" Type="http://schemas.openxmlformats.org/officeDocument/2006/relationships/slideLayout" Target="../slideLayouts/slideLayout579.xml"/><Relationship Id="rId10" Type="http://schemas.openxmlformats.org/officeDocument/2006/relationships/slideLayout" Target="../slideLayouts/slideLayout534.xml"/><Relationship Id="rId54" Type="http://schemas.openxmlformats.org/officeDocument/2006/relationships/slideLayout" Target="../slideLayouts/slideLayout578.xml"/><Relationship Id="rId13" Type="http://schemas.openxmlformats.org/officeDocument/2006/relationships/slideLayout" Target="../slideLayouts/slideLayout537.xml"/><Relationship Id="rId57" Type="http://schemas.openxmlformats.org/officeDocument/2006/relationships/theme" Target="../theme/theme1.xml"/><Relationship Id="rId12" Type="http://schemas.openxmlformats.org/officeDocument/2006/relationships/slideLayout" Target="../slideLayouts/slideLayout536.xml"/><Relationship Id="rId56" Type="http://schemas.openxmlformats.org/officeDocument/2006/relationships/slideLayout" Target="../slideLayouts/slideLayout580.xml"/><Relationship Id="rId15" Type="http://schemas.openxmlformats.org/officeDocument/2006/relationships/slideLayout" Target="../slideLayouts/slideLayout539.xml"/><Relationship Id="rId14" Type="http://schemas.openxmlformats.org/officeDocument/2006/relationships/slideLayout" Target="../slideLayouts/slideLayout538.xml"/><Relationship Id="rId17" Type="http://schemas.openxmlformats.org/officeDocument/2006/relationships/slideLayout" Target="../slideLayouts/slideLayout541.xml"/><Relationship Id="rId16" Type="http://schemas.openxmlformats.org/officeDocument/2006/relationships/slideLayout" Target="../slideLayouts/slideLayout540.xml"/><Relationship Id="rId19" Type="http://schemas.openxmlformats.org/officeDocument/2006/relationships/slideLayout" Target="../slideLayouts/slideLayout543.xml"/><Relationship Id="rId18" Type="http://schemas.openxmlformats.org/officeDocument/2006/relationships/slideLayout" Target="../slideLayouts/slideLayout5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9pPr>
          </a:lstStyle>
          <a:p/>
        </p:txBody>
      </p:sp>
      <p:sp>
        <p:nvSpPr>
          <p:cNvPr id="7" name="Google Shape;7;p1"/>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8" name="Shape 238"/>
        <p:cNvGrpSpPr/>
        <p:nvPr/>
      </p:nvGrpSpPr>
      <p:grpSpPr>
        <a:xfrm>
          <a:off x="0" y="0"/>
          <a:ext cx="0" cy="0"/>
          <a:chOff x="0" y="0"/>
          <a:chExt cx="0" cy="0"/>
        </a:xfrm>
      </p:grpSpPr>
      <p:sp>
        <p:nvSpPr>
          <p:cNvPr id="239" name="Google Shape;239;p52"/>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100"/>
              <a:buFont typeface="Poppins Medium"/>
              <a:buNone/>
              <a:defRPr sz="3100">
                <a:solidFill>
                  <a:schemeClr val="dk1"/>
                </a:solidFill>
                <a:latin typeface="Poppins Medium"/>
                <a:ea typeface="Poppins Medium"/>
                <a:cs typeface="Poppins Medium"/>
                <a:sym typeface="Poppins Medium"/>
              </a:defRPr>
            </a:lvl9pPr>
          </a:lstStyle>
          <a:p/>
        </p:txBody>
      </p:sp>
      <p:sp>
        <p:nvSpPr>
          <p:cNvPr id="240" name="Google Shape;240;p52"/>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800"/>
              </a:spcBef>
              <a:spcAft>
                <a:spcPts val="80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 id="2147483750" r:id="rId53"/>
    <p:sldLayoutId id="2147483751" r:id="rId54"/>
    <p:sldLayoutId id="2147483752" r:id="rId55"/>
    <p:sldLayoutId id="2147483753" r:id="rId56"/>
    <p:sldLayoutId id="2147483754" r:id="rId57"/>
    <p:sldLayoutId id="2147483755" r:id="rId58"/>
    <p:sldLayoutId id="2147483756" r:id="rId59"/>
    <p:sldLayoutId id="2147483757" r:id="rId60"/>
    <p:sldLayoutId id="2147483758" r:id="rId6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9" name="Shape 569"/>
        <p:cNvGrpSpPr/>
        <p:nvPr/>
      </p:nvGrpSpPr>
      <p:grpSpPr>
        <a:xfrm>
          <a:off x="0" y="0"/>
          <a:ext cx="0" cy="0"/>
          <a:chOff x="0" y="0"/>
          <a:chExt cx="0" cy="0"/>
        </a:xfrm>
      </p:grpSpPr>
      <p:sp>
        <p:nvSpPr>
          <p:cNvPr id="570" name="Google Shape;570;p114"/>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p:txBody>
      </p:sp>
      <p:sp>
        <p:nvSpPr>
          <p:cNvPr id="571" name="Google Shape;571;p114"/>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800"/>
              </a:spcBef>
              <a:spcAft>
                <a:spcPts val="80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 id="2147483805" r:id="rId47"/>
    <p:sldLayoutId id="2147483806" r:id="rId48"/>
    <p:sldLayoutId id="2147483807" r:id="rId49"/>
    <p:sldLayoutId id="2147483808" r:id="rId50"/>
    <p:sldLayoutId id="2147483809" r:id="rId51"/>
    <p:sldLayoutId id="2147483810" r:id="rId52"/>
    <p:sldLayoutId id="2147483811" r:id="rId53"/>
    <p:sldLayoutId id="2147483812" r:id="rId54"/>
    <p:sldLayoutId id="2147483813" r:id="rId55"/>
    <p:sldLayoutId id="2147483814" r:id="rId56"/>
    <p:sldLayoutId id="2147483815" r:id="rId57"/>
    <p:sldLayoutId id="2147483816" r:id="rId58"/>
    <p:sldLayoutId id="2147483817" r:id="rId59"/>
    <p:sldLayoutId id="2147483818" r:id="rId60"/>
    <p:sldLayoutId id="2147483819" r:id="rId61"/>
    <p:sldLayoutId id="2147483820" r:id="rId6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01" name="Shape 901"/>
        <p:cNvGrpSpPr/>
        <p:nvPr/>
      </p:nvGrpSpPr>
      <p:grpSpPr>
        <a:xfrm>
          <a:off x="0" y="0"/>
          <a:ext cx="0" cy="0"/>
          <a:chOff x="0" y="0"/>
          <a:chExt cx="0" cy="0"/>
        </a:xfrm>
      </p:grpSpPr>
      <p:sp>
        <p:nvSpPr>
          <p:cNvPr id="902" name="Google Shape;902;p177"/>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903" name="Google Shape;903;p177"/>
          <p:cNvSpPr txBox="1"/>
          <p:nvPr>
            <p:ph idx="1" type="body"/>
          </p:nvPr>
        </p:nvSpPr>
        <p:spPr>
          <a:xfrm>
            <a:off x="457200" y="1524425"/>
            <a:ext cx="8229600" cy="37338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 id="2147483850" r:id="rId30"/>
    <p:sldLayoutId id="2147483851" r:id="rId31"/>
    <p:sldLayoutId id="2147483852" r:id="rId32"/>
    <p:sldLayoutId id="2147483853" r:id="rId33"/>
    <p:sldLayoutId id="2147483854" r:id="rId34"/>
    <p:sldLayoutId id="2147483855" r:id="rId35"/>
    <p:sldLayoutId id="2147483856" r:id="rId36"/>
    <p:sldLayoutId id="2147483857" r:id="rId37"/>
    <p:sldLayoutId id="2147483858" r:id="rId38"/>
    <p:sldLayoutId id="2147483859" r:id="rId39"/>
    <p:sldLayoutId id="2147483860" r:id="rId40"/>
    <p:sldLayoutId id="2147483861" r:id="rId41"/>
    <p:sldLayoutId id="2147483862" r:id="rId42"/>
    <p:sldLayoutId id="2147483863" r:id="rId43"/>
    <p:sldLayoutId id="2147483864" r:id="rId44"/>
    <p:sldLayoutId id="2147483865" r:id="rId45"/>
    <p:sldLayoutId id="2147483866" r:id="rId46"/>
    <p:sldLayoutId id="2147483867" r:id="rId47"/>
    <p:sldLayoutId id="2147483868" r:id="rId48"/>
    <p:sldLayoutId id="2147483869" r:id="rId49"/>
    <p:sldLayoutId id="2147483870" r:id="rId50"/>
    <p:sldLayoutId id="2147483871" r:id="rId51"/>
    <p:sldLayoutId id="2147483872" r:id="rId52"/>
    <p:sldLayoutId id="2147483873" r:id="rId53"/>
    <p:sldLayoutId id="2147483874" r:id="rId54"/>
    <p:sldLayoutId id="2147483875" r:id="rId55"/>
    <p:sldLayoutId id="2147483876" r:id="rId56"/>
    <p:sldLayoutId id="2147483877" r:id="rId57"/>
    <p:sldLayoutId id="2147483878" r:id="rId58"/>
    <p:sldLayoutId id="2147483879" r:id="rId59"/>
    <p:sldLayoutId id="2147483880" r:id="rId60"/>
    <p:sldLayoutId id="2147483881" r:id="rId61"/>
    <p:sldLayoutId id="2147483882" r:id="rId62"/>
    <p:sldLayoutId id="2147483883" r:id="rId63"/>
    <p:sldLayoutId id="2147483884" r:id="rId64"/>
    <p:sldLayoutId id="2147483885" r:id="rId65"/>
    <p:sldLayoutId id="2147483886" r:id="rId66"/>
    <p:sldLayoutId id="2147483887" r:id="rId67"/>
    <p:sldLayoutId id="2147483888" r:id="rId68"/>
    <p:sldLayoutId id="2147483889" r:id="rId69"/>
    <p:sldLayoutId id="2147483890" r:id="rId70"/>
    <p:sldLayoutId id="2147483891" r:id="rId71"/>
    <p:sldLayoutId id="2147483892" r:id="rId72"/>
    <p:sldLayoutId id="2147483893" r:id="rId73"/>
    <p:sldLayoutId id="2147483894" r:id="rId74"/>
    <p:sldLayoutId id="2147483895" r:id="rId75"/>
    <p:sldLayoutId id="2147483896" r:id="rId76"/>
    <p:sldLayoutId id="2147483897" r:id="rId77"/>
    <p:sldLayoutId id="2147483898" r:id="rId78"/>
    <p:sldLayoutId id="2147483899" r:id="rId79"/>
    <p:sldLayoutId id="2147483900" r:id="rId80"/>
    <p:sldLayoutId id="2147483901" r:id="rId81"/>
    <p:sldLayoutId id="2147483902" r:id="rId82"/>
    <p:sldLayoutId id="2147483903" r:id="rId83"/>
    <p:sldLayoutId id="2147483904" r:id="rId84"/>
    <p:sldLayoutId id="2147483905" r:id="rId85"/>
    <p:sldLayoutId id="2147483906" r:id="rId86"/>
    <p:sldLayoutId id="2147483907" r:id="rId87"/>
    <p:sldLayoutId id="2147483908"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96" name="Shape 1296"/>
        <p:cNvGrpSpPr/>
        <p:nvPr/>
      </p:nvGrpSpPr>
      <p:grpSpPr>
        <a:xfrm>
          <a:off x="0" y="0"/>
          <a:ext cx="0" cy="0"/>
          <a:chOff x="0" y="0"/>
          <a:chExt cx="0" cy="0"/>
        </a:xfrm>
      </p:grpSpPr>
      <p:sp>
        <p:nvSpPr>
          <p:cNvPr id="1297" name="Google Shape;1297;p266"/>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298" name="Google Shape;1298;p266"/>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 id="2147483945" r:id="rId37"/>
    <p:sldLayoutId id="2147483946" r:id="rId38"/>
    <p:sldLayoutId id="2147483947" r:id="rId39"/>
    <p:sldLayoutId id="2147483948" r:id="rId40"/>
    <p:sldLayoutId id="2147483949" r:id="rId41"/>
    <p:sldLayoutId id="2147483950" r:id="rId42"/>
    <p:sldLayoutId id="2147483951" r:id="rId43"/>
    <p:sldLayoutId id="2147483952" r:id="rId44"/>
    <p:sldLayoutId id="2147483953" r:id="rId45"/>
    <p:sldLayoutId id="2147483954" r:id="rId46"/>
    <p:sldLayoutId id="2147483955" r:id="rId47"/>
    <p:sldLayoutId id="2147483956" r:id="rId48"/>
    <p:sldLayoutId id="2147483957" r:id="rId49"/>
    <p:sldLayoutId id="2147483958" r:id="rId50"/>
    <p:sldLayoutId id="2147483959" r:id="rId51"/>
    <p:sldLayoutId id="2147483960" r:id="rId52"/>
    <p:sldLayoutId id="2147483961" r:id="rId53"/>
    <p:sldLayoutId id="2147483962" r:id="rId54"/>
    <p:sldLayoutId id="2147483963" r:id="rId55"/>
    <p:sldLayoutId id="2147483964" r:id="rId56"/>
    <p:sldLayoutId id="2147483965" r:id="rId57"/>
    <p:sldLayoutId id="2147483966" r:id="rId58"/>
    <p:sldLayoutId id="2147483967" r:id="rId59"/>
    <p:sldLayoutId id="2147483968" r:id="rId60"/>
    <p:sldLayoutId id="2147483969" r:id="rId61"/>
    <p:sldLayoutId id="2147483970" r:id="rId62"/>
    <p:sldLayoutId id="2147483971" r:id="rId63"/>
    <p:sldLayoutId id="2147483972" r:id="rId64"/>
    <p:sldLayoutId id="2147483973" r:id="rId65"/>
    <p:sldLayoutId id="2147483974" r:id="rId66"/>
    <p:sldLayoutId id="2147483975" r:id="rId67"/>
    <p:sldLayoutId id="2147483976" r:id="rId68"/>
    <p:sldLayoutId id="2147483977" r:id="rId69"/>
    <p:sldLayoutId id="2147483978" r:id="rId70"/>
    <p:sldLayoutId id="2147483979" r:id="rId71"/>
    <p:sldLayoutId id="2147483980" r:id="rId72"/>
    <p:sldLayoutId id="2147483981" r:id="rId73"/>
    <p:sldLayoutId id="2147483982" r:id="rId74"/>
    <p:sldLayoutId id="2147483983" r:id="rId75"/>
    <p:sldLayoutId id="2147483984" r:id="rId76"/>
    <p:sldLayoutId id="2147483985" r:id="rId77"/>
    <p:sldLayoutId id="2147483986" r:id="rId78"/>
    <p:sldLayoutId id="2147483987" r:id="rId79"/>
    <p:sldLayoutId id="2147483988" r:id="rId80"/>
    <p:sldLayoutId id="2147483989" r:id="rId81"/>
    <p:sldLayoutId id="2147483990" r:id="rId82"/>
    <p:sldLayoutId id="2147483991" r:id="rId83"/>
    <p:sldLayoutId id="2147483992" r:id="rId84"/>
    <p:sldLayoutId id="2147483993" r:id="rId85"/>
    <p:sldLayoutId id="2147483994" r:id="rId86"/>
    <p:sldLayoutId id="2147483995" r:id="rId87"/>
    <p:sldLayoutId id="2147483996"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90" name="Shape 1690"/>
        <p:cNvGrpSpPr/>
        <p:nvPr/>
      </p:nvGrpSpPr>
      <p:grpSpPr>
        <a:xfrm>
          <a:off x="0" y="0"/>
          <a:ext cx="0" cy="0"/>
          <a:chOff x="0" y="0"/>
          <a:chExt cx="0" cy="0"/>
        </a:xfrm>
      </p:grpSpPr>
      <p:sp>
        <p:nvSpPr>
          <p:cNvPr id="1691" name="Google Shape;1691;p355"/>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1692" name="Google Shape;1692;p355"/>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4044" r:id="rId48"/>
    <p:sldLayoutId id="2147484045" r:id="rId49"/>
    <p:sldLayoutId id="2147484046" r:id="rId50"/>
    <p:sldLayoutId id="2147484047" r:id="rId51"/>
    <p:sldLayoutId id="2147484048" r:id="rId52"/>
    <p:sldLayoutId id="2147484049" r:id="rId53"/>
    <p:sldLayoutId id="2147484050" r:id="rId54"/>
    <p:sldLayoutId id="2147484051" r:id="rId55"/>
    <p:sldLayoutId id="2147484052" r:id="rId56"/>
    <p:sldLayoutId id="2147484053" r:id="rId57"/>
    <p:sldLayoutId id="2147484054" r:id="rId58"/>
    <p:sldLayoutId id="2147484055" r:id="rId59"/>
    <p:sldLayoutId id="2147484056" r:id="rId60"/>
    <p:sldLayoutId id="2147484057" r:id="rId61"/>
    <p:sldLayoutId id="2147484058" r:id="rId62"/>
    <p:sldLayoutId id="2147484059" r:id="rId63"/>
    <p:sldLayoutId id="2147484060" r:id="rId64"/>
    <p:sldLayoutId id="2147484061" r:id="rId65"/>
    <p:sldLayoutId id="2147484062" r:id="rId66"/>
    <p:sldLayoutId id="2147484063" r:id="rId67"/>
    <p:sldLayoutId id="2147484064" r:id="rId68"/>
    <p:sldLayoutId id="2147484065" r:id="rId69"/>
    <p:sldLayoutId id="2147484066" r:id="rId70"/>
    <p:sldLayoutId id="2147484067" r:id="rId71"/>
    <p:sldLayoutId id="2147484068" r:id="rId72"/>
    <p:sldLayoutId id="2147484069" r:id="rId73"/>
    <p:sldLayoutId id="2147484070" r:id="rId74"/>
    <p:sldLayoutId id="2147484071" r:id="rId75"/>
    <p:sldLayoutId id="2147484072" r:id="rId76"/>
    <p:sldLayoutId id="2147484073" r:id="rId77"/>
    <p:sldLayoutId id="2147484074" r:id="rId78"/>
    <p:sldLayoutId id="2147484075" r:id="rId79"/>
    <p:sldLayoutId id="2147484076" r:id="rId80"/>
    <p:sldLayoutId id="2147484077" r:id="rId81"/>
    <p:sldLayoutId id="2147484078" r:id="rId82"/>
    <p:sldLayoutId id="2147484079" r:id="rId83"/>
    <p:sldLayoutId id="2147484080" r:id="rId84"/>
    <p:sldLayoutId id="2147484081" r:id="rId85"/>
    <p:sldLayoutId id="2147484082" r:id="rId86"/>
    <p:sldLayoutId id="2147484083" r:id="rId87"/>
    <p:sldLayoutId id="2147484084"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85" name="Shape 2085"/>
        <p:cNvGrpSpPr/>
        <p:nvPr/>
      </p:nvGrpSpPr>
      <p:grpSpPr>
        <a:xfrm>
          <a:off x="0" y="0"/>
          <a:ext cx="0" cy="0"/>
          <a:chOff x="0" y="0"/>
          <a:chExt cx="0" cy="0"/>
        </a:xfrm>
      </p:grpSpPr>
      <p:sp>
        <p:nvSpPr>
          <p:cNvPr id="2086" name="Google Shape;2086;p444"/>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087" name="Google Shape;2087;p444"/>
          <p:cNvSpPr txBox="1"/>
          <p:nvPr>
            <p:ph idx="1" type="body"/>
          </p:nvPr>
        </p:nvSpPr>
        <p:spPr>
          <a:xfrm>
            <a:off x="457200" y="1524425"/>
            <a:ext cx="8229600" cy="3733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 id="2147484102" r:id="rId18"/>
    <p:sldLayoutId id="2147484103" r:id="rId19"/>
    <p:sldLayoutId id="2147484104" r:id="rId20"/>
    <p:sldLayoutId id="2147484105" r:id="rId21"/>
    <p:sldLayoutId id="2147484106" r:id="rId22"/>
    <p:sldLayoutId id="2147484107" r:id="rId23"/>
    <p:sldLayoutId id="2147484108" r:id="rId24"/>
    <p:sldLayoutId id="2147484109" r:id="rId25"/>
    <p:sldLayoutId id="2147484110" r:id="rId26"/>
    <p:sldLayoutId id="2147484111" r:id="rId27"/>
    <p:sldLayoutId id="2147484112" r:id="rId28"/>
    <p:sldLayoutId id="2147484113" r:id="rId29"/>
    <p:sldLayoutId id="2147484114" r:id="rId30"/>
    <p:sldLayoutId id="2147484115" r:id="rId31"/>
    <p:sldLayoutId id="2147484116" r:id="rId32"/>
    <p:sldLayoutId id="2147484117" r:id="rId33"/>
    <p:sldLayoutId id="2147484118" r:id="rId34"/>
    <p:sldLayoutId id="2147484119" r:id="rId35"/>
    <p:sldLayoutId id="2147484120" r:id="rId36"/>
    <p:sldLayoutId id="2147484121" r:id="rId37"/>
    <p:sldLayoutId id="2147484122" r:id="rId38"/>
    <p:sldLayoutId id="2147484123" r:id="rId39"/>
    <p:sldLayoutId id="2147484124" r:id="rId40"/>
    <p:sldLayoutId id="2147484125" r:id="rId41"/>
    <p:sldLayoutId id="2147484126" r:id="rId42"/>
    <p:sldLayoutId id="2147484127" r:id="rId43"/>
    <p:sldLayoutId id="2147484128" r:id="rId44"/>
    <p:sldLayoutId id="2147484129" r:id="rId45"/>
    <p:sldLayoutId id="2147484130" r:id="rId46"/>
    <p:sldLayoutId id="2147484131" r:id="rId47"/>
    <p:sldLayoutId id="2147484132" r:id="rId48"/>
    <p:sldLayoutId id="2147484133" r:id="rId49"/>
    <p:sldLayoutId id="2147484134" r:id="rId50"/>
    <p:sldLayoutId id="2147484135" r:id="rId51"/>
    <p:sldLayoutId id="2147484136" r:id="rId52"/>
    <p:sldLayoutId id="2147484137" r:id="rId53"/>
    <p:sldLayoutId id="2147484138" r:id="rId54"/>
    <p:sldLayoutId id="2147484139" r:id="rId55"/>
    <p:sldLayoutId id="2147484140" r:id="rId56"/>
    <p:sldLayoutId id="2147484141" r:id="rId57"/>
    <p:sldLayoutId id="2147484142" r:id="rId58"/>
    <p:sldLayoutId id="2147484143" r:id="rId59"/>
    <p:sldLayoutId id="2147484144" r:id="rId60"/>
    <p:sldLayoutId id="2147484145" r:id="rId61"/>
    <p:sldLayoutId id="2147484146" r:id="rId62"/>
    <p:sldLayoutId id="2147484147" r:id="rId63"/>
    <p:sldLayoutId id="2147484148" r:id="rId64"/>
    <p:sldLayoutId id="2147484149" r:id="rId65"/>
    <p:sldLayoutId id="2147484150" r:id="rId66"/>
    <p:sldLayoutId id="2147484151" r:id="rId67"/>
    <p:sldLayoutId id="2147484152" r:id="rId68"/>
    <p:sldLayoutId id="2147484153" r:id="rId69"/>
    <p:sldLayoutId id="2147484154" r:id="rId70"/>
    <p:sldLayoutId id="2147484155" r:id="rId71"/>
    <p:sldLayoutId id="2147484156" r:id="rId72"/>
    <p:sldLayoutId id="2147484157" r:id="rId73"/>
    <p:sldLayoutId id="2147484158" r:id="rId74"/>
    <p:sldLayoutId id="2147484159" r:id="rId75"/>
    <p:sldLayoutId id="2147484160" r:id="rId76"/>
    <p:sldLayoutId id="2147484161" r:id="rId77"/>
    <p:sldLayoutId id="2147484162" r:id="rId78"/>
    <p:sldLayoutId id="2147484163" r:id="rId79"/>
    <p:sldLayoutId id="2147484164" r:id="rId80"/>
    <p:sldLayoutId id="2147484165" r:id="rId81"/>
    <p:sldLayoutId id="2147484166" r:id="rId82"/>
    <p:sldLayoutId id="2147484167" r:id="rId83"/>
    <p:sldLayoutId id="2147484168" r:id="rId84"/>
    <p:sldLayoutId id="2147484169" r:id="rId85"/>
    <p:sldLayoutId id="2147484170" r:id="rId86"/>
    <p:sldLayoutId id="2147484171" r:id="rId8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77" name="Shape 2477"/>
        <p:cNvGrpSpPr/>
        <p:nvPr/>
      </p:nvGrpSpPr>
      <p:grpSpPr>
        <a:xfrm>
          <a:off x="0" y="0"/>
          <a:ext cx="0" cy="0"/>
          <a:chOff x="0" y="0"/>
          <a:chExt cx="0" cy="0"/>
        </a:xfrm>
      </p:grpSpPr>
      <p:sp>
        <p:nvSpPr>
          <p:cNvPr id="2478" name="Google Shape;2478;p532"/>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p:txBody>
      </p:sp>
      <p:sp>
        <p:nvSpPr>
          <p:cNvPr id="2479" name="Google Shape;2479;p532"/>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 id="2147484200" r:id="rId29"/>
    <p:sldLayoutId id="2147484201" r:id="rId30"/>
    <p:sldLayoutId id="2147484202" r:id="rId31"/>
    <p:sldLayoutId id="2147484203" r:id="rId32"/>
    <p:sldLayoutId id="2147484204" r:id="rId33"/>
    <p:sldLayoutId id="2147484205" r:id="rId34"/>
    <p:sldLayoutId id="2147484206" r:id="rId35"/>
    <p:sldLayoutId id="2147484207" r:id="rId36"/>
    <p:sldLayoutId id="2147484208" r:id="rId37"/>
    <p:sldLayoutId id="2147484209" r:id="rId38"/>
    <p:sldLayoutId id="2147484210" r:id="rId39"/>
    <p:sldLayoutId id="2147484211" r:id="rId40"/>
    <p:sldLayoutId id="2147484212" r:id="rId41"/>
    <p:sldLayoutId id="2147484213" r:id="rId42"/>
    <p:sldLayoutId id="2147484214" r:id="rId43"/>
    <p:sldLayoutId id="2147484215" r:id="rId44"/>
    <p:sldLayoutId id="2147484216" r:id="rId45"/>
    <p:sldLayoutId id="2147484217" r:id="rId46"/>
    <p:sldLayoutId id="2147484218" r:id="rId47"/>
    <p:sldLayoutId id="2147484219" r:id="rId48"/>
    <p:sldLayoutId id="2147484220" r:id="rId49"/>
    <p:sldLayoutId id="2147484221" r:id="rId50"/>
    <p:sldLayoutId id="2147484222" r:id="rId51"/>
    <p:sldLayoutId id="2147484223" r:id="rId52"/>
    <p:sldLayoutId id="2147484224" r:id="rId53"/>
    <p:sldLayoutId id="2147484225" r:id="rId54"/>
    <p:sldLayoutId id="2147484226" r:id="rId55"/>
    <p:sldLayoutId id="2147484227" r:id="rId5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11.xml"/><Relationship Id="rId3" Type="http://schemas.openxmlformats.org/officeDocument/2006/relationships/image" Target="../media/image1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0.xml"/><Relationship Id="rId2" Type="http://schemas.openxmlformats.org/officeDocument/2006/relationships/notesSlide" Target="../notesSlides/notesSlide12.xml"/><Relationship Id="rId3" Type="http://schemas.openxmlformats.org/officeDocument/2006/relationships/hyperlink" Target="https://docs.google.com/document/d/1Rzio8PsZWHpsFqGmISipDxVZ26M5k-4TDPy7u-oDd_Y/template/preview" TargetMode="External"/><Relationship Id="rId4" Type="http://schemas.openxmlformats.org/officeDocument/2006/relationships/hyperlink" Target="https://docs.google.com/document/d/1Rzio8PsZWHpsFqGmISipDxVZ26M5k-4TDPy7u-oDd_Y/template/pre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16.jpg"/><Relationship Id="rId4" Type="http://schemas.openxmlformats.org/officeDocument/2006/relationships/image" Target="../media/image130.jpg"/><Relationship Id="rId5" Type="http://schemas.openxmlformats.org/officeDocument/2006/relationships/image" Target="../media/image117.jpg"/><Relationship Id="rId6" Type="http://schemas.openxmlformats.org/officeDocument/2006/relationships/image" Target="../media/image120.png"/><Relationship Id="rId7" Type="http://schemas.openxmlformats.org/officeDocument/2006/relationships/hyperlink" Target="https://drive.google.com/file/d/1SxkY-MyTBVV7-_3jK5aPFNw9x-zt_-Nf/view?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1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3.xml"/><Relationship Id="rId2" Type="http://schemas.openxmlformats.org/officeDocument/2006/relationships/notesSlide" Target="../notesSlides/notesSlide18.xml"/><Relationship Id="rId3" Type="http://schemas.openxmlformats.org/officeDocument/2006/relationships/image" Target="../media/image141.png"/><Relationship Id="rId4" Type="http://schemas.openxmlformats.org/officeDocument/2006/relationships/image" Target="../media/image125.png"/><Relationship Id="rId5" Type="http://schemas.openxmlformats.org/officeDocument/2006/relationships/image" Target="../media/image144.png"/><Relationship Id="rId6" Type="http://schemas.openxmlformats.org/officeDocument/2006/relationships/image" Target="../media/image1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19.xml"/><Relationship Id="rId3" Type="http://schemas.openxmlformats.org/officeDocument/2006/relationships/hyperlink" Target="https://chatgpt.com/" TargetMode="External"/><Relationship Id="rId4" Type="http://schemas.openxmlformats.org/officeDocument/2006/relationships/hyperlink" Target="https://lovable.dev/" TargetMode="External"/><Relationship Id="rId5" Type="http://schemas.openxmlformats.org/officeDocument/2006/relationships/image" Target="../media/image149.gif"/><Relationship Id="rId6" Type="http://schemas.openxmlformats.org/officeDocument/2006/relationships/hyperlink" Target="https://docs.google.com/document/d/1BYUi2g3cAvL3llD0HgVkvuC-Qz9wgtcBDDY3U68WVsw/template/previe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2.xml"/><Relationship Id="rId3" Type="http://schemas.openxmlformats.org/officeDocument/2006/relationships/image" Target="../media/image1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20.xml"/><Relationship Id="rId3" Type="http://schemas.openxmlformats.org/officeDocument/2006/relationships/image" Target="../media/image15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6.xml"/><Relationship Id="rId2" Type="http://schemas.openxmlformats.org/officeDocument/2006/relationships/notesSlide" Target="../notesSlides/notesSlide22.xml"/><Relationship Id="rId3" Type="http://schemas.openxmlformats.org/officeDocument/2006/relationships/image" Target="../media/image123.jpg"/><Relationship Id="rId4" Type="http://schemas.openxmlformats.org/officeDocument/2006/relationships/image" Target="../media/image126.jpg"/><Relationship Id="rId5" Type="http://schemas.openxmlformats.org/officeDocument/2006/relationships/image" Target="../media/image124.jpg"/><Relationship Id="rId6" Type="http://schemas.openxmlformats.org/officeDocument/2006/relationships/image" Target="../media/image127.jpg"/><Relationship Id="rId7" Type="http://schemas.openxmlformats.org/officeDocument/2006/relationships/image" Target="../media/image1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25.xml"/><Relationship Id="rId3" Type="http://schemas.openxmlformats.org/officeDocument/2006/relationships/image" Target="../media/image1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 Id="rId3" Type="http://schemas.openxmlformats.org/officeDocument/2006/relationships/image" Target="../media/image1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 Id="rId3" Type="http://schemas.openxmlformats.org/officeDocument/2006/relationships/image" Target="../media/image1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28.xml"/><Relationship Id="rId3" Type="http://schemas.openxmlformats.org/officeDocument/2006/relationships/image" Target="../media/image150.gif"/><Relationship Id="rId4" Type="http://schemas.openxmlformats.org/officeDocument/2006/relationships/hyperlink" Target="https://docs.google.com/document/d/1Rzio8PsZWHpsFqGmISipDxVZ26M5k-4TDPy7u-oDd_Y/template/previe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29.xml"/><Relationship Id="rId3" Type="http://schemas.openxmlformats.org/officeDocument/2006/relationships/image" Target="../media/image15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1.xml"/><Relationship Id="rId3" Type="http://schemas.openxmlformats.org/officeDocument/2006/relationships/hyperlink" Target="https://www.chatprd.ai/"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32.xml"/><Relationship Id="rId3" Type="http://schemas.openxmlformats.org/officeDocument/2006/relationships/image" Target="../media/image139.png"/><Relationship Id="rId4" Type="http://schemas.openxmlformats.org/officeDocument/2006/relationships/image" Target="../media/image138.png"/><Relationship Id="rId5" Type="http://schemas.openxmlformats.org/officeDocument/2006/relationships/hyperlink" Target="https://www.surveymonkey.com/r/MFRNZ3J"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33.xml"/><Relationship Id="rId3" Type="http://schemas.openxmlformats.org/officeDocument/2006/relationships/hyperlink" Target="https://docs.google.com/document/d/1BYUi2g3cAvL3llD0HgVkvuC-Qz9wgtcBDDY3U68WVsw/template/preview" TargetMode="External"/><Relationship Id="rId4" Type="http://schemas.openxmlformats.org/officeDocument/2006/relationships/image" Target="../media/image132.png"/><Relationship Id="rId9" Type="http://schemas.openxmlformats.org/officeDocument/2006/relationships/hyperlink" Target="https://docs.google.com/document/d/1Rzio8PsZWHpsFqGmISipDxVZ26M5k-4TDPy7u-oDd_Y/template/preview" TargetMode="External"/><Relationship Id="rId5" Type="http://schemas.openxmlformats.org/officeDocument/2006/relationships/hyperlink" Target="https://productschool.com/resources/product-podcast/Glen-coates-Ai-first-products" TargetMode="External"/><Relationship Id="rId6" Type="http://schemas.openxmlformats.org/officeDocument/2006/relationships/hyperlink" Target="https://productschool.com/resources/product-podcast/Glen-coates-Ai-first-products" TargetMode="External"/><Relationship Id="rId7" Type="http://schemas.openxmlformats.org/officeDocument/2006/relationships/image" Target="../media/image145.png"/><Relationship Id="rId8" Type="http://schemas.openxmlformats.org/officeDocument/2006/relationships/hyperlink" Target="https://docs.google.com/document/d/1Rzio8PsZWHpsFqGmISipDxVZ26M5k-4TDPy7u-oDd_Y/template/preview" TargetMode="External"/><Relationship Id="rId11" Type="http://schemas.openxmlformats.org/officeDocument/2006/relationships/image" Target="../media/image135.png"/><Relationship Id="rId10" Type="http://schemas.openxmlformats.org/officeDocument/2006/relationships/hyperlink" Target="https://docs.google.com/document/d/1BYUi2g3cAvL3llD0HgVkvuC-Qz9wgtcBDDY3U68WVsw/template/preview" TargetMode="External"/><Relationship Id="rId12"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0.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6.xml"/><Relationship Id="rId3" Type="http://schemas.openxmlformats.org/officeDocument/2006/relationships/image" Target="../media/image15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1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7.xml"/><Relationship Id="rId2" Type="http://schemas.openxmlformats.org/officeDocument/2006/relationships/notesSlide" Target="../notesSlides/notesSlide8.xml"/><Relationship Id="rId3" Type="http://schemas.openxmlformats.org/officeDocument/2006/relationships/image" Target="../media/image1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589"/>
          <p:cNvSpPr txBox="1"/>
          <p:nvPr>
            <p:ph type="title"/>
          </p:nvPr>
        </p:nvSpPr>
        <p:spPr>
          <a:xfrm>
            <a:off x="402145" y="3195586"/>
            <a:ext cx="6862800" cy="17349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br>
              <a:rPr lang="en" sz="6000"/>
            </a:br>
            <a:r>
              <a:rPr lang="en" sz="6000"/>
              <a:t>Define the Modern Specs for Prototype Development</a:t>
            </a:r>
            <a:endParaRPr sz="6000"/>
          </a:p>
        </p:txBody>
      </p:sp>
      <p:sp>
        <p:nvSpPr>
          <p:cNvPr id="2726" name="Google Shape;2726;p589"/>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Module 3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2873" name="Shape 2873"/>
        <p:cNvGrpSpPr/>
        <p:nvPr/>
      </p:nvGrpSpPr>
      <p:grpSpPr>
        <a:xfrm>
          <a:off x="0" y="0"/>
          <a:ext cx="0" cy="0"/>
          <a:chOff x="0" y="0"/>
          <a:chExt cx="0" cy="0"/>
        </a:xfrm>
      </p:grpSpPr>
      <p:sp>
        <p:nvSpPr>
          <p:cNvPr id="2874" name="Google Shape;2874;p598"/>
          <p:cNvSpPr txBox="1"/>
          <p:nvPr>
            <p:ph type="title"/>
          </p:nvPr>
        </p:nvSpPr>
        <p:spPr>
          <a:xfrm>
            <a:off x="457200" y="2783840"/>
            <a:ext cx="8220900" cy="2462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The Simplified PRD for Prototypes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599"/>
          <p:cNvSpPr/>
          <p:nvPr/>
        </p:nvSpPr>
        <p:spPr>
          <a:xfrm>
            <a:off x="457200" y="457200"/>
            <a:ext cx="3980100" cy="2493600"/>
          </a:xfrm>
          <a:prstGeom prst="roundRect">
            <a:avLst>
              <a:gd fmla="val 6532" name="adj"/>
            </a:avLst>
          </a:prstGeom>
          <a:solidFill>
            <a:schemeClr val="accent1"/>
          </a:solidFill>
          <a:ln>
            <a:noFill/>
          </a:ln>
        </p:spPr>
        <p:txBody>
          <a:bodyPr anchorCtr="0" anchor="b" bIns="274300" lIns="182875" spcFirstLastPara="1" rIns="182875" wrap="square" tIns="182875">
            <a:noAutofit/>
          </a:bodyPr>
          <a:lstStyle/>
          <a:p>
            <a:pPr indent="0" lvl="0" marL="0" rtl="0" algn="l">
              <a:spcBef>
                <a:spcPts val="0"/>
              </a:spcBef>
              <a:spcAft>
                <a:spcPts val="1000"/>
              </a:spcAft>
              <a:buNone/>
            </a:pPr>
            <a:r>
              <a:t/>
            </a:r>
            <a:endParaRPr sz="2500">
              <a:solidFill>
                <a:schemeClr val="accent1"/>
              </a:solidFill>
              <a:latin typeface="Lato"/>
              <a:ea typeface="Lato"/>
              <a:cs typeface="Lato"/>
              <a:sym typeface="Lato"/>
            </a:endParaRPr>
          </a:p>
        </p:txBody>
      </p:sp>
      <p:sp>
        <p:nvSpPr>
          <p:cNvPr id="2880" name="Google Shape;2880;p599"/>
          <p:cNvSpPr/>
          <p:nvPr/>
        </p:nvSpPr>
        <p:spPr>
          <a:xfrm>
            <a:off x="457200" y="3110500"/>
            <a:ext cx="3980100" cy="2147400"/>
          </a:xfrm>
          <a:prstGeom prst="roundRect">
            <a:avLst>
              <a:gd fmla="val 6532" name="adj"/>
            </a:avLst>
          </a:prstGeom>
          <a:solidFill>
            <a:schemeClr val="accent2"/>
          </a:solidFill>
          <a:ln>
            <a:noFill/>
          </a:ln>
        </p:spPr>
        <p:txBody>
          <a:bodyPr anchorCtr="0" anchor="b" bIns="274300" lIns="182875" spcFirstLastPara="1" rIns="182875" wrap="square" tIns="182875">
            <a:noAutofit/>
          </a:bodyPr>
          <a:lstStyle/>
          <a:p>
            <a:pPr indent="0" lvl="0" marL="0" rtl="0" algn="l">
              <a:spcBef>
                <a:spcPts val="0"/>
              </a:spcBef>
              <a:spcAft>
                <a:spcPts val="1000"/>
              </a:spcAft>
              <a:buNone/>
            </a:pPr>
            <a:r>
              <a:t/>
            </a:r>
            <a:endParaRPr sz="2500">
              <a:solidFill>
                <a:schemeClr val="accent1"/>
              </a:solidFill>
              <a:latin typeface="Lato"/>
              <a:ea typeface="Lato"/>
              <a:cs typeface="Lato"/>
              <a:sym typeface="Lato"/>
            </a:endParaRPr>
          </a:p>
        </p:txBody>
      </p:sp>
      <p:sp>
        <p:nvSpPr>
          <p:cNvPr id="2881" name="Google Shape;2881;p599"/>
          <p:cNvSpPr/>
          <p:nvPr/>
        </p:nvSpPr>
        <p:spPr>
          <a:xfrm>
            <a:off x="4706700" y="2266750"/>
            <a:ext cx="3980100" cy="2991000"/>
          </a:xfrm>
          <a:prstGeom prst="roundRect">
            <a:avLst>
              <a:gd fmla="val 7376" name="adj"/>
            </a:avLst>
          </a:prstGeom>
          <a:solidFill>
            <a:schemeClr val="lt2"/>
          </a:solidFill>
          <a:ln>
            <a:noFill/>
          </a:ln>
        </p:spPr>
        <p:txBody>
          <a:bodyPr anchorCtr="0" anchor="b" bIns="274300" lIns="182875" spcFirstLastPara="1" rIns="182875" wrap="square" tIns="182875">
            <a:noAutofit/>
          </a:bodyPr>
          <a:lstStyle/>
          <a:p>
            <a:pPr indent="0" lvl="0" marL="0" rtl="0" algn="l">
              <a:spcBef>
                <a:spcPts val="0"/>
              </a:spcBef>
              <a:spcAft>
                <a:spcPts val="1000"/>
              </a:spcAft>
              <a:buNone/>
            </a:pPr>
            <a:r>
              <a:t/>
            </a:r>
            <a:endParaRPr sz="2500">
              <a:solidFill>
                <a:schemeClr val="accent1"/>
              </a:solidFill>
              <a:latin typeface="Lato"/>
              <a:ea typeface="Lato"/>
              <a:cs typeface="Lato"/>
              <a:sym typeface="Lato"/>
            </a:endParaRPr>
          </a:p>
        </p:txBody>
      </p:sp>
      <p:sp>
        <p:nvSpPr>
          <p:cNvPr id="2882" name="Google Shape;2882;p599"/>
          <p:cNvSpPr txBox="1"/>
          <p:nvPr>
            <p:ph idx="2" type="body"/>
          </p:nvPr>
        </p:nvSpPr>
        <p:spPr>
          <a:xfrm>
            <a:off x="4780625" y="470847"/>
            <a:ext cx="3906300" cy="1459200"/>
          </a:xfrm>
          <a:prstGeom prst="rect">
            <a:avLst/>
          </a:prstGeom>
        </p:spPr>
        <p:txBody>
          <a:bodyPr anchorCtr="0" anchor="t" bIns="0" lIns="0" spcFirstLastPara="1" rIns="0" wrap="square" tIns="0">
            <a:spAutoFit/>
          </a:bodyPr>
          <a:lstStyle/>
          <a:p>
            <a:pPr indent="0" lvl="0" marL="0" marR="0" rtl="0" algn="l">
              <a:lnSpc>
                <a:spcPct val="115000"/>
              </a:lnSpc>
              <a:spcBef>
                <a:spcPts val="0"/>
              </a:spcBef>
              <a:spcAft>
                <a:spcPts val="1000"/>
              </a:spcAft>
              <a:buNone/>
            </a:pPr>
            <a:r>
              <a:rPr lang="en" sz="1200"/>
              <a:t>Vague ideas and prompts lead to weak, unusable prototypes. The Simplified PRD acts as the translation layer, converting your abstract product vision into a prompt blueprint the AI can execute perfectly.</a:t>
            </a:r>
            <a:br>
              <a:rPr lang="en" sz="1200"/>
            </a:br>
            <a:br>
              <a:rPr lang="en" sz="1200"/>
            </a:br>
            <a:r>
              <a:rPr lang="en" sz="1200"/>
              <a:t>It forces structure by applying FUDI constraints, creating consistency and repeatable processes so you can answer:</a:t>
            </a:r>
            <a:endParaRPr b="1" sz="1200"/>
          </a:p>
        </p:txBody>
      </p:sp>
      <p:sp>
        <p:nvSpPr>
          <p:cNvPr id="2883" name="Google Shape;2883;p599"/>
          <p:cNvSpPr txBox="1"/>
          <p:nvPr>
            <p:ph idx="4294967295" type="title"/>
          </p:nvPr>
        </p:nvSpPr>
        <p:spPr>
          <a:xfrm>
            <a:off x="684775" y="669294"/>
            <a:ext cx="3060900" cy="17547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800">
                <a:solidFill>
                  <a:srgbClr val="FFFFFF"/>
                </a:solidFill>
              </a:rPr>
              <a:t>Value for Product Managers</a:t>
            </a:r>
            <a:endParaRPr sz="3800">
              <a:solidFill>
                <a:srgbClr val="FFFFFF"/>
              </a:solidFill>
            </a:endParaRPr>
          </a:p>
        </p:txBody>
      </p:sp>
      <p:pic>
        <p:nvPicPr>
          <p:cNvPr id="2884" name="Google Shape;2884;p599" title="asterisco.png"/>
          <p:cNvPicPr preferRelativeResize="0"/>
          <p:nvPr/>
        </p:nvPicPr>
        <p:blipFill rotWithShape="1">
          <a:blip r:embed="rId3">
            <a:alphaModFix amt="64000"/>
          </a:blip>
          <a:srcRect b="-1927" l="0" r="11363" t="-3993"/>
          <a:stretch/>
        </p:blipFill>
        <p:spPr>
          <a:xfrm>
            <a:off x="6980300" y="3255700"/>
            <a:ext cx="1706625" cy="2039200"/>
          </a:xfrm>
          <a:prstGeom prst="rect">
            <a:avLst/>
          </a:prstGeom>
          <a:noFill/>
          <a:ln>
            <a:noFill/>
          </a:ln>
        </p:spPr>
      </p:pic>
      <p:sp>
        <p:nvSpPr>
          <p:cNvPr id="2885" name="Google Shape;2885;p599"/>
          <p:cNvSpPr txBox="1"/>
          <p:nvPr/>
        </p:nvSpPr>
        <p:spPr>
          <a:xfrm>
            <a:off x="4957200" y="2480425"/>
            <a:ext cx="3418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2500">
                <a:solidFill>
                  <a:schemeClr val="accent1"/>
                </a:solidFill>
                <a:latin typeface="Poppins"/>
                <a:ea typeface="Poppins"/>
                <a:cs typeface="Poppins"/>
                <a:sym typeface="Poppins"/>
              </a:rPr>
              <a:t>How can I validate my idea and get user feedback before I consume engineering resources?</a:t>
            </a:r>
            <a:endParaRPr>
              <a:latin typeface="Poppins"/>
              <a:ea typeface="Poppins"/>
              <a:cs typeface="Poppins"/>
              <a:sym typeface="Poppins"/>
            </a:endParaRPr>
          </a:p>
        </p:txBody>
      </p:sp>
      <p:cxnSp>
        <p:nvCxnSpPr>
          <p:cNvPr id="2886" name="Google Shape;2886;p599"/>
          <p:cNvCxnSpPr/>
          <p:nvPr/>
        </p:nvCxnSpPr>
        <p:spPr>
          <a:xfrm>
            <a:off x="4776100" y="2087963"/>
            <a:ext cx="3905400" cy="0"/>
          </a:xfrm>
          <a:prstGeom prst="straightConnector1">
            <a:avLst/>
          </a:prstGeom>
          <a:noFill/>
          <a:ln cap="flat" cmpd="sng" w="19050">
            <a:solidFill>
              <a:schemeClr val="accent1"/>
            </a:solidFill>
            <a:prstDash val="solid"/>
            <a:round/>
            <a:headEnd len="med" w="med" type="none"/>
            <a:tailEnd len="med" w="med" type="none"/>
          </a:ln>
        </p:spPr>
      </p:cxnSp>
      <p:cxnSp>
        <p:nvCxnSpPr>
          <p:cNvPr id="2887" name="Google Shape;2887;p599"/>
          <p:cNvCxnSpPr/>
          <p:nvPr/>
        </p:nvCxnSpPr>
        <p:spPr>
          <a:xfrm>
            <a:off x="6728800" y="2039482"/>
            <a:ext cx="0" cy="472800"/>
          </a:xfrm>
          <a:prstGeom prst="straightConnector1">
            <a:avLst/>
          </a:prstGeom>
          <a:noFill/>
          <a:ln cap="flat" cmpd="sng" w="19050">
            <a:solidFill>
              <a:schemeClr val="accent1"/>
            </a:solidFill>
            <a:prstDash val="solid"/>
            <a:round/>
            <a:headEnd len="med" w="med" type="none"/>
            <a:tailEnd len="med" w="med" type="stealth"/>
          </a:ln>
        </p:spPr>
      </p:cxnSp>
      <p:sp>
        <p:nvSpPr>
          <p:cNvPr id="2888" name="Google Shape;2888;p599"/>
          <p:cNvSpPr txBox="1"/>
          <p:nvPr/>
        </p:nvSpPr>
        <p:spPr>
          <a:xfrm>
            <a:off x="684775" y="3470125"/>
            <a:ext cx="34185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a:solidFill>
                  <a:schemeClr val="lt2"/>
                </a:solidFill>
                <a:latin typeface="Poppins"/>
                <a:ea typeface="Poppins"/>
                <a:cs typeface="Poppins"/>
                <a:sym typeface="Poppins"/>
              </a:rPr>
              <a:t>Your Vision (Abstract) </a:t>
            </a:r>
            <a:br>
              <a:rPr lang="en">
                <a:solidFill>
                  <a:schemeClr val="lt2"/>
                </a:solidFill>
                <a:latin typeface="Poppins"/>
                <a:ea typeface="Poppins"/>
                <a:cs typeface="Poppins"/>
                <a:sym typeface="Poppins"/>
              </a:rPr>
            </a:br>
            <a:r>
              <a:rPr lang="en">
                <a:solidFill>
                  <a:schemeClr val="lt2"/>
                </a:solidFill>
                <a:latin typeface="Poppins"/>
                <a:ea typeface="Poppins"/>
                <a:cs typeface="Poppins"/>
                <a:sym typeface="Poppins"/>
              </a:rPr>
              <a:t>+ Simplified PRD (Structured Logic)</a:t>
            </a:r>
            <a:br>
              <a:rPr lang="en">
                <a:solidFill>
                  <a:schemeClr val="lt2"/>
                </a:solidFill>
                <a:latin typeface="Poppins"/>
                <a:ea typeface="Poppins"/>
                <a:cs typeface="Poppins"/>
                <a:sym typeface="Poppins"/>
              </a:rPr>
            </a:br>
            <a:r>
              <a:rPr lang="en">
                <a:solidFill>
                  <a:schemeClr val="lt2"/>
                </a:solidFill>
                <a:latin typeface="Poppins"/>
                <a:ea typeface="Poppins"/>
                <a:cs typeface="Poppins"/>
                <a:sym typeface="Poppins"/>
              </a:rPr>
              <a:t> </a:t>
            </a:r>
            <a:br>
              <a:rPr lang="en">
                <a:solidFill>
                  <a:schemeClr val="lt2"/>
                </a:solidFill>
                <a:latin typeface="Poppins"/>
                <a:ea typeface="Poppins"/>
                <a:cs typeface="Poppins"/>
                <a:sym typeface="Poppins"/>
              </a:rPr>
            </a:br>
            <a:r>
              <a:rPr lang="en">
                <a:solidFill>
                  <a:schemeClr val="lt2"/>
                </a:solidFill>
                <a:latin typeface="Poppins"/>
                <a:ea typeface="Poppins"/>
                <a:cs typeface="Poppins"/>
                <a:sym typeface="Poppins"/>
              </a:rPr>
              <a:t>= Executable Prototype (Validated)</a:t>
            </a:r>
            <a:endParaRPr>
              <a:solidFill>
                <a:schemeClr val="lt2"/>
              </a:solidFill>
              <a:latin typeface="Poppins"/>
              <a:ea typeface="Poppins"/>
              <a:cs typeface="Poppins"/>
              <a:sym typeface="Poppins"/>
            </a:endParaRPr>
          </a:p>
        </p:txBody>
      </p:sp>
      <p:cxnSp>
        <p:nvCxnSpPr>
          <p:cNvPr id="2889" name="Google Shape;2889;p599"/>
          <p:cNvCxnSpPr/>
          <p:nvPr/>
        </p:nvCxnSpPr>
        <p:spPr>
          <a:xfrm>
            <a:off x="660175" y="4357091"/>
            <a:ext cx="34677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3" name="Shape 2893"/>
        <p:cNvGrpSpPr/>
        <p:nvPr/>
      </p:nvGrpSpPr>
      <p:grpSpPr>
        <a:xfrm>
          <a:off x="0" y="0"/>
          <a:ext cx="0" cy="0"/>
          <a:chOff x="0" y="0"/>
          <a:chExt cx="0" cy="0"/>
        </a:xfrm>
      </p:grpSpPr>
      <p:sp>
        <p:nvSpPr>
          <p:cNvPr id="2894" name="Google Shape;2894;p600"/>
          <p:cNvSpPr/>
          <p:nvPr/>
        </p:nvSpPr>
        <p:spPr>
          <a:xfrm>
            <a:off x="0" y="0"/>
            <a:ext cx="9144000" cy="5715000"/>
          </a:xfrm>
          <a:prstGeom prst="rect">
            <a:avLst/>
          </a:prstGeom>
          <a:solidFill>
            <a:srgbClr val="07182C">
              <a:alpha val="50000"/>
            </a:srgbClr>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95" name="Google Shape;2895;p600"/>
          <p:cNvSpPr txBox="1"/>
          <p:nvPr/>
        </p:nvSpPr>
        <p:spPr>
          <a:xfrm>
            <a:off x="162600" y="508000"/>
            <a:ext cx="8818800" cy="886500"/>
          </a:xfrm>
          <a:prstGeom prst="rect">
            <a:avLst/>
          </a:prstGeom>
          <a:noFill/>
          <a:ln>
            <a:noFill/>
          </a:ln>
        </p:spPr>
        <p:txBody>
          <a:bodyPr anchorCtr="0" anchor="ctr" bIns="0" lIns="0" spcFirstLastPara="1" rIns="0" wrap="square" tIns="0">
            <a:spAutoFit/>
          </a:bodyPr>
          <a:lstStyle/>
          <a:p>
            <a:pPr indent="0" lvl="0" marL="0" rtl="0" algn="ctr">
              <a:lnSpc>
                <a:spcPct val="80000"/>
              </a:lnSpc>
              <a:spcBef>
                <a:spcPts val="0"/>
              </a:spcBef>
              <a:spcAft>
                <a:spcPts val="0"/>
              </a:spcAft>
              <a:buNone/>
            </a:pPr>
            <a:r>
              <a:rPr lang="en" sz="3600">
                <a:solidFill>
                  <a:srgbClr val="FFFFFF"/>
                </a:solidFill>
                <a:latin typeface="Poppins Medium"/>
                <a:ea typeface="Poppins Medium"/>
                <a:cs typeface="Poppins Medium"/>
                <a:sym typeface="Poppins Medium"/>
              </a:rPr>
              <a:t>The Seven Building </a:t>
            </a:r>
            <a:r>
              <a:rPr lang="en" sz="3600">
                <a:solidFill>
                  <a:srgbClr val="FFFFFF"/>
                </a:solidFill>
                <a:latin typeface="Poppins Medium"/>
                <a:ea typeface="Poppins Medium"/>
                <a:cs typeface="Poppins Medium"/>
                <a:sym typeface="Poppins Medium"/>
              </a:rPr>
              <a:t>Blocks</a:t>
            </a:r>
            <a:r>
              <a:rPr lang="en" sz="3600">
                <a:solidFill>
                  <a:srgbClr val="FFFFFF"/>
                </a:solidFill>
                <a:latin typeface="Poppins Medium"/>
                <a:ea typeface="Poppins Medium"/>
                <a:cs typeface="Poppins Medium"/>
                <a:sym typeface="Poppins Medium"/>
              </a:rPr>
              <a:t> of a Simplified PRD</a:t>
            </a:r>
            <a:endParaRPr sz="3600">
              <a:solidFill>
                <a:srgbClr val="FFFFFF"/>
              </a:solidFill>
              <a:latin typeface="Poppins Medium"/>
              <a:ea typeface="Poppins Medium"/>
              <a:cs typeface="Poppins Medium"/>
              <a:sym typeface="Poppins Medium"/>
            </a:endParaRPr>
          </a:p>
        </p:txBody>
      </p:sp>
      <p:sp>
        <p:nvSpPr>
          <p:cNvPr id="2896" name="Google Shape;2896;p600"/>
          <p:cNvSpPr txBox="1"/>
          <p:nvPr>
            <p:ph idx="4294967295" type="body"/>
          </p:nvPr>
        </p:nvSpPr>
        <p:spPr>
          <a:xfrm>
            <a:off x="457200" y="1803775"/>
            <a:ext cx="3638700" cy="3179700"/>
          </a:xfrm>
          <a:prstGeom prst="rect">
            <a:avLst/>
          </a:prstGeom>
        </p:spPr>
        <p:txBody>
          <a:bodyPr anchorCtr="0" anchor="t" bIns="0" lIns="0" spcFirstLastPara="1" rIns="0" wrap="square" tIns="0">
            <a:spAutoFit/>
          </a:bodyPr>
          <a:lstStyle/>
          <a:p>
            <a:pPr indent="0" lvl="0" marL="0" rtl="0" algn="l">
              <a:spcBef>
                <a:spcPts val="1098"/>
              </a:spcBef>
              <a:spcAft>
                <a:spcPts val="0"/>
              </a:spcAft>
              <a:buNone/>
            </a:pPr>
            <a:r>
              <a:rPr lang="en" sz="1088">
                <a:solidFill>
                  <a:schemeClr val="lt1"/>
                </a:solidFill>
                <a:latin typeface="Poppins SemiBold"/>
                <a:ea typeface="Poppins SemiBold"/>
                <a:cs typeface="Poppins SemiBold"/>
                <a:sym typeface="Poppins SemiBold"/>
              </a:rPr>
              <a:t>🔎 </a:t>
            </a:r>
            <a:r>
              <a:rPr lang="en" sz="1088">
                <a:solidFill>
                  <a:schemeClr val="lt1"/>
                </a:solidFill>
                <a:latin typeface="Poppins SemiBold"/>
                <a:ea typeface="Poppins SemiBold"/>
                <a:cs typeface="Poppins SemiBold"/>
                <a:sym typeface="Poppins SemiBold"/>
              </a:rPr>
              <a:t>Project Overview: </a:t>
            </a:r>
            <a:r>
              <a:rPr lang="en" sz="1088">
                <a:solidFill>
                  <a:schemeClr val="lt1"/>
                </a:solidFill>
              </a:rPr>
              <a:t>Defines the use case (core problem), the goal (measurable outcome), and the target user (persona) for the prototype</a:t>
            </a:r>
            <a:br>
              <a:rPr lang="en" sz="1088">
                <a:solidFill>
                  <a:schemeClr val="lt1"/>
                </a:solidFill>
              </a:rPr>
            </a:br>
            <a:endParaRPr sz="1088">
              <a:solidFill>
                <a:schemeClr val="lt1"/>
              </a:solidFill>
            </a:endParaRPr>
          </a:p>
          <a:p>
            <a:pPr indent="0" lvl="0" marL="0" rtl="0" algn="l">
              <a:spcBef>
                <a:spcPts val="1318"/>
              </a:spcBef>
              <a:spcAft>
                <a:spcPts val="0"/>
              </a:spcAft>
              <a:buNone/>
            </a:pPr>
            <a:r>
              <a:rPr lang="en" sz="1088">
                <a:solidFill>
                  <a:schemeClr val="lt1"/>
                </a:solidFill>
                <a:latin typeface="Poppins SemiBold"/>
                <a:ea typeface="Poppins SemiBold"/>
                <a:cs typeface="Poppins SemiBold"/>
                <a:sym typeface="Poppins SemiBold"/>
              </a:rPr>
              <a:t>🔃 </a:t>
            </a:r>
            <a:r>
              <a:rPr lang="en" sz="1088">
                <a:solidFill>
                  <a:schemeClr val="lt1"/>
                </a:solidFill>
                <a:latin typeface="Poppins SemiBold"/>
                <a:ea typeface="Poppins SemiBold"/>
                <a:cs typeface="Poppins SemiBold"/>
                <a:sym typeface="Poppins SemiBold"/>
              </a:rPr>
              <a:t>Inputs and Outputs: </a:t>
            </a:r>
            <a:r>
              <a:rPr lang="en" sz="1088">
                <a:solidFill>
                  <a:schemeClr val="lt1"/>
                </a:solidFill>
              </a:rPr>
              <a:t>A structured table defining the data flow, mapping specific inputs (what enters the system) to expected outputs (what the system delivers).</a:t>
            </a:r>
            <a:br>
              <a:rPr lang="en" sz="1088">
                <a:solidFill>
                  <a:schemeClr val="lt1"/>
                </a:solidFill>
              </a:rPr>
            </a:br>
            <a:endParaRPr sz="1088">
              <a:solidFill>
                <a:schemeClr val="lt1"/>
              </a:solidFill>
            </a:endParaRPr>
          </a:p>
          <a:p>
            <a:pPr indent="0" lvl="0" marL="0" rtl="0" algn="l">
              <a:spcBef>
                <a:spcPts val="1318"/>
              </a:spcBef>
              <a:spcAft>
                <a:spcPts val="0"/>
              </a:spcAft>
              <a:buNone/>
            </a:pPr>
            <a:r>
              <a:rPr lang="en" sz="1088">
                <a:solidFill>
                  <a:schemeClr val="lt1"/>
                </a:solidFill>
                <a:latin typeface="Poppins SemiBold"/>
                <a:ea typeface="Poppins SemiBold"/>
                <a:cs typeface="Poppins SemiBold"/>
                <a:sym typeface="Poppins SemiBold"/>
              </a:rPr>
              <a:t>➡️ </a:t>
            </a:r>
            <a:r>
              <a:rPr lang="en" sz="1088">
                <a:solidFill>
                  <a:schemeClr val="lt1"/>
                </a:solidFill>
                <a:latin typeface="Poppins SemiBold"/>
                <a:ea typeface="Poppins SemiBold"/>
                <a:cs typeface="Poppins SemiBold"/>
                <a:sym typeface="Poppins SemiBold"/>
              </a:rPr>
              <a:t>Ideal User Flow: </a:t>
            </a:r>
            <a:r>
              <a:rPr lang="en" sz="1088">
                <a:solidFill>
                  <a:schemeClr val="lt1"/>
                </a:solidFill>
              </a:rPr>
              <a:t>Sequence of 3-5 bullet steps outlining the ideal user journey, showing the path from entry to the desired outcome.</a:t>
            </a:r>
            <a:br>
              <a:rPr lang="en" sz="1088">
                <a:solidFill>
                  <a:schemeClr val="lt1"/>
                </a:solidFill>
              </a:rPr>
            </a:br>
            <a:endParaRPr sz="1088">
              <a:solidFill>
                <a:schemeClr val="lt1"/>
              </a:solidFill>
            </a:endParaRPr>
          </a:p>
          <a:p>
            <a:pPr indent="0" lvl="0" marL="0" rtl="0" algn="l">
              <a:spcBef>
                <a:spcPts val="1318"/>
              </a:spcBef>
              <a:spcAft>
                <a:spcPts val="1318"/>
              </a:spcAft>
              <a:buNone/>
            </a:pPr>
            <a:r>
              <a:rPr lang="en" sz="1088">
                <a:solidFill>
                  <a:schemeClr val="lt1"/>
                </a:solidFill>
                <a:latin typeface="Poppins SemiBold"/>
                <a:ea typeface="Poppins SemiBold"/>
                <a:cs typeface="Poppins SemiBold"/>
                <a:sym typeface="Poppins SemiBold"/>
              </a:rPr>
              <a:t>🛠️ </a:t>
            </a:r>
            <a:r>
              <a:rPr lang="en" sz="1088">
                <a:solidFill>
                  <a:schemeClr val="lt1"/>
                </a:solidFill>
                <a:latin typeface="Poppins SemiBold"/>
                <a:ea typeface="Poppins SemiBold"/>
                <a:cs typeface="Poppins SemiBold"/>
                <a:sym typeface="Poppins SemiBold"/>
              </a:rPr>
              <a:t>Core Tools and Stack: </a:t>
            </a:r>
            <a:r>
              <a:rPr lang="en" sz="1088">
                <a:solidFill>
                  <a:schemeClr val="lt1"/>
                </a:solidFill>
              </a:rPr>
              <a:t>A list of the tools, APIs, platforms, or libraries required to build the product</a:t>
            </a:r>
            <a:r>
              <a:rPr lang="en" sz="1088">
                <a:solidFill>
                  <a:schemeClr val="lt1"/>
                </a:solidFill>
              </a:rPr>
              <a:t>.</a:t>
            </a:r>
            <a:endParaRPr sz="1088">
              <a:solidFill>
                <a:schemeClr val="lt1"/>
              </a:solidFill>
            </a:endParaRPr>
          </a:p>
        </p:txBody>
      </p:sp>
      <p:sp>
        <p:nvSpPr>
          <p:cNvPr id="2897" name="Google Shape;2897;p600"/>
          <p:cNvSpPr txBox="1"/>
          <p:nvPr>
            <p:ph idx="4294967295" type="body"/>
          </p:nvPr>
        </p:nvSpPr>
        <p:spPr>
          <a:xfrm>
            <a:off x="4859600" y="1819497"/>
            <a:ext cx="3638700" cy="2686200"/>
          </a:xfrm>
          <a:prstGeom prst="rect">
            <a:avLst/>
          </a:prstGeom>
        </p:spPr>
        <p:txBody>
          <a:bodyPr anchorCtr="0" anchor="t" bIns="0" lIns="0" spcFirstLastPara="1" rIns="0" wrap="square" tIns="0">
            <a:spAutoFit/>
          </a:bodyPr>
          <a:lstStyle/>
          <a:p>
            <a:pPr indent="0" lvl="0" marL="0" rtl="0" algn="l">
              <a:spcBef>
                <a:spcPts val="1098"/>
              </a:spcBef>
              <a:spcAft>
                <a:spcPts val="0"/>
              </a:spcAft>
              <a:buNone/>
            </a:pPr>
            <a:r>
              <a:rPr lang="en" sz="1088">
                <a:solidFill>
                  <a:schemeClr val="lt1"/>
                </a:solidFill>
                <a:latin typeface="Poppins SemiBold"/>
                <a:ea typeface="Poppins SemiBold"/>
                <a:cs typeface="Poppins SemiBold"/>
                <a:sym typeface="Poppins SemiBold"/>
              </a:rPr>
              <a:t>🧠 </a:t>
            </a:r>
            <a:r>
              <a:rPr lang="en" sz="1088">
                <a:solidFill>
                  <a:schemeClr val="lt1"/>
                </a:solidFill>
                <a:latin typeface="Poppins SemiBold"/>
                <a:ea typeface="Poppins SemiBold"/>
                <a:cs typeface="Poppins SemiBold"/>
                <a:sym typeface="Poppins SemiBold"/>
              </a:rPr>
              <a:t>Smart Behaviors: </a:t>
            </a:r>
            <a:r>
              <a:rPr lang="en" sz="1088">
                <a:solidFill>
                  <a:schemeClr val="lt1"/>
                </a:solidFill>
              </a:rPr>
              <a:t>The decision logic and conditional rules ("If X, then Y") that guide how the system responds to specific user actions.</a:t>
            </a:r>
            <a:br>
              <a:rPr lang="en" sz="1088">
                <a:solidFill>
                  <a:schemeClr val="lt1"/>
                </a:solidFill>
              </a:rPr>
            </a:br>
            <a:endParaRPr sz="1088">
              <a:solidFill>
                <a:schemeClr val="lt1"/>
              </a:solidFill>
            </a:endParaRPr>
          </a:p>
          <a:p>
            <a:pPr indent="0" lvl="0" marL="0" rtl="0" algn="l">
              <a:spcBef>
                <a:spcPts val="1318"/>
              </a:spcBef>
              <a:spcAft>
                <a:spcPts val="0"/>
              </a:spcAft>
              <a:buNone/>
            </a:pPr>
            <a:r>
              <a:rPr lang="en" sz="1088">
                <a:solidFill>
                  <a:schemeClr val="lt1"/>
                </a:solidFill>
                <a:latin typeface="Poppins SemiBold"/>
                <a:ea typeface="Poppins SemiBold"/>
                <a:cs typeface="Poppins SemiBold"/>
                <a:sym typeface="Poppins SemiBold"/>
              </a:rPr>
              <a:t>🚧 </a:t>
            </a:r>
            <a:r>
              <a:rPr lang="en" sz="1088">
                <a:solidFill>
                  <a:schemeClr val="lt1"/>
                </a:solidFill>
                <a:latin typeface="Poppins SemiBold"/>
                <a:ea typeface="Poppins SemiBold"/>
                <a:cs typeface="Poppins SemiBold"/>
                <a:sym typeface="Poppins SemiBold"/>
              </a:rPr>
              <a:t>Constraints and Edge Cases: </a:t>
            </a:r>
            <a:r>
              <a:rPr lang="en" sz="1088">
                <a:solidFill>
                  <a:schemeClr val="lt1"/>
                </a:solidFill>
              </a:rPr>
              <a:t>Identification of technical boundaries, limitations, or error states the system must account for to prevent failure</a:t>
            </a:r>
            <a:br>
              <a:rPr lang="en" sz="1088">
                <a:solidFill>
                  <a:schemeClr val="lt1"/>
                </a:solidFill>
              </a:rPr>
            </a:br>
            <a:endParaRPr sz="1088">
              <a:solidFill>
                <a:schemeClr val="lt1"/>
              </a:solidFill>
            </a:endParaRPr>
          </a:p>
          <a:p>
            <a:pPr indent="0" lvl="0" marL="0" rtl="0" algn="l">
              <a:spcBef>
                <a:spcPts val="1318"/>
              </a:spcBef>
              <a:spcAft>
                <a:spcPts val="0"/>
              </a:spcAft>
              <a:buNone/>
            </a:pPr>
            <a:r>
              <a:rPr lang="en" sz="1088">
                <a:solidFill>
                  <a:schemeClr val="lt1"/>
                </a:solidFill>
                <a:latin typeface="Poppins SemiBold"/>
                <a:ea typeface="Poppins SemiBold"/>
                <a:cs typeface="Poppins SemiBold"/>
                <a:sym typeface="Poppins SemiBold"/>
              </a:rPr>
              <a:t>📝</a:t>
            </a:r>
            <a:r>
              <a:rPr lang="en" sz="1088">
                <a:solidFill>
                  <a:schemeClr val="lt1"/>
                </a:solidFill>
                <a:latin typeface="Poppins SemiBold"/>
                <a:ea typeface="Poppins SemiBold"/>
                <a:cs typeface="Poppins SemiBold"/>
                <a:sym typeface="Poppins SemiBold"/>
              </a:rPr>
              <a:t>Light Eval: </a:t>
            </a:r>
            <a:r>
              <a:rPr lang="en" sz="1088">
                <a:solidFill>
                  <a:schemeClr val="lt1"/>
                </a:solidFill>
              </a:rPr>
              <a:t>A small test set for the pilot plan with defined success criteria (e.g., &lt;1s latency, 90% usability score etc.)</a:t>
            </a:r>
            <a:endParaRPr sz="1088">
              <a:solidFill>
                <a:schemeClr val="lt1"/>
              </a:solidFill>
            </a:endParaRPr>
          </a:p>
          <a:p>
            <a:pPr indent="0" lvl="0" marL="0" rtl="0" algn="l">
              <a:spcBef>
                <a:spcPts val="1318"/>
              </a:spcBef>
              <a:spcAft>
                <a:spcPts val="1318"/>
              </a:spcAft>
              <a:buNone/>
            </a:pPr>
            <a:r>
              <a:t/>
            </a:r>
            <a:endParaRPr sz="1637">
              <a:solidFill>
                <a:schemeClr val="lt1"/>
              </a:solidFill>
            </a:endParaRPr>
          </a:p>
        </p:txBody>
      </p:sp>
      <p:sp>
        <p:nvSpPr>
          <p:cNvPr id="2898" name="Google Shape;2898;p600">
            <a:hlinkClick r:id="rId3"/>
          </p:cNvPr>
          <p:cNvSpPr/>
          <p:nvPr/>
        </p:nvSpPr>
        <p:spPr>
          <a:xfrm>
            <a:off x="4536000" y="4581900"/>
            <a:ext cx="4111200" cy="385200"/>
          </a:xfrm>
          <a:prstGeom prst="roundRect">
            <a:avLst>
              <a:gd fmla="val 50000" name="adj"/>
            </a:avLst>
          </a:prstGeom>
          <a:gradFill>
            <a:gsLst>
              <a:gs pos="0">
                <a:srgbClr val="7AAAF9"/>
              </a:gs>
              <a:gs pos="100000">
                <a:srgbClr val="1360DD"/>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lt1"/>
                </a:solidFill>
                <a:latin typeface="Lato"/>
                <a:ea typeface="Lato"/>
                <a:cs typeface="Lato"/>
                <a:sym typeface="Lato"/>
              </a:rPr>
              <a:t>       Use our template and create your own Simplified PRD </a:t>
            </a:r>
            <a:r>
              <a:rPr b="1" lang="en" sz="1000">
                <a:solidFill>
                  <a:schemeClr val="lt2"/>
                </a:solidFill>
                <a:latin typeface="Lato"/>
                <a:ea typeface="Lato"/>
                <a:cs typeface="Lato"/>
                <a:sym typeface="Lato"/>
              </a:rPr>
              <a:t>🔗</a:t>
            </a:r>
            <a:r>
              <a:rPr b="1" lang="en" sz="1000" u="sng">
                <a:solidFill>
                  <a:schemeClr val="lt2"/>
                </a:solidFill>
                <a:latin typeface="Lato"/>
                <a:ea typeface="Lato"/>
                <a:cs typeface="Lato"/>
                <a:sym typeface="Lato"/>
                <a:hlinkClick r:id="rId4">
                  <a:extLst>
                    <a:ext uri="{A12FA001-AC4F-418D-AE19-62706E023703}">
                      <ahyp:hlinkClr val="tx"/>
                    </a:ext>
                  </a:extLst>
                </a:hlinkClick>
              </a:rPr>
              <a:t>here</a:t>
            </a:r>
            <a:endParaRPr b="1" sz="1100">
              <a:solidFill>
                <a:schemeClr val="lt2"/>
              </a:solidFill>
              <a:latin typeface="Lato"/>
              <a:ea typeface="Lato"/>
              <a:cs typeface="Lato"/>
              <a:sym typeface="Lato"/>
            </a:endParaRPr>
          </a:p>
        </p:txBody>
      </p:sp>
      <p:sp>
        <p:nvSpPr>
          <p:cNvPr id="2899" name="Google Shape;2899;p600"/>
          <p:cNvSpPr/>
          <p:nvPr/>
        </p:nvSpPr>
        <p:spPr>
          <a:xfrm>
            <a:off x="4569600" y="4611575"/>
            <a:ext cx="311100" cy="326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t/>
            </a:r>
            <a:endParaRPr>
              <a:latin typeface="Lato"/>
              <a:ea typeface="Lato"/>
              <a:cs typeface="Lato"/>
              <a:sym typeface="Lato"/>
            </a:endParaRPr>
          </a:p>
        </p:txBody>
      </p:sp>
      <p:sp>
        <p:nvSpPr>
          <p:cNvPr id="2900" name="Google Shape;2900;p600"/>
          <p:cNvSpPr txBox="1"/>
          <p:nvPr/>
        </p:nvSpPr>
        <p:spPr>
          <a:xfrm>
            <a:off x="4482647" y="4593017"/>
            <a:ext cx="447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000">
                <a:solidFill>
                  <a:srgbClr val="FFFFFF"/>
                </a:solidFill>
                <a:latin typeface="Lato"/>
                <a:ea typeface="Lato"/>
                <a:cs typeface="Lato"/>
                <a:sym typeface="Lato"/>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04" name="Shape 2904"/>
        <p:cNvGrpSpPr/>
        <p:nvPr/>
      </p:nvGrpSpPr>
      <p:grpSpPr>
        <a:xfrm>
          <a:off x="0" y="0"/>
          <a:ext cx="0" cy="0"/>
          <a:chOff x="0" y="0"/>
          <a:chExt cx="0" cy="0"/>
        </a:xfrm>
      </p:grpSpPr>
      <p:sp>
        <p:nvSpPr>
          <p:cNvPr id="2905" name="Google Shape;2905;p601"/>
          <p:cNvSpPr txBox="1"/>
          <p:nvPr/>
        </p:nvSpPr>
        <p:spPr>
          <a:xfrm>
            <a:off x="448085" y="429853"/>
            <a:ext cx="8229600" cy="4065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300">
                <a:solidFill>
                  <a:srgbClr val="07182C"/>
                </a:solidFill>
                <a:latin typeface="Poppins Medium"/>
                <a:ea typeface="Poppins Medium"/>
                <a:cs typeface="Poppins Medium"/>
                <a:sym typeface="Poppins Medium"/>
              </a:rPr>
              <a:t>Mapping Your Requirements with </a:t>
            </a:r>
            <a:r>
              <a:rPr lang="en" sz="3300">
                <a:solidFill>
                  <a:srgbClr val="07182C"/>
                </a:solidFill>
                <a:latin typeface="Poppins Medium"/>
                <a:ea typeface="Poppins Medium"/>
                <a:cs typeface="Poppins Medium"/>
                <a:sym typeface="Poppins Medium"/>
              </a:rPr>
              <a:t>FUDI</a:t>
            </a:r>
            <a:endParaRPr sz="3300">
              <a:solidFill>
                <a:srgbClr val="07182C"/>
              </a:solidFill>
              <a:latin typeface="Poppins Medium"/>
              <a:ea typeface="Poppins Medium"/>
              <a:cs typeface="Poppins Medium"/>
              <a:sym typeface="Poppins Medium"/>
            </a:endParaRPr>
          </a:p>
        </p:txBody>
      </p:sp>
      <p:graphicFrame>
        <p:nvGraphicFramePr>
          <p:cNvPr id="2906" name="Google Shape;2906;p601"/>
          <p:cNvGraphicFramePr/>
          <p:nvPr/>
        </p:nvGraphicFramePr>
        <p:xfrm>
          <a:off x="487800" y="1175400"/>
          <a:ext cx="3000000" cy="3000000"/>
        </p:xfrm>
        <a:graphic>
          <a:graphicData uri="http://schemas.openxmlformats.org/drawingml/2006/table">
            <a:tbl>
              <a:tblPr>
                <a:noFill/>
                <a:tableStyleId>{9AA5A486-C0A5-4206-B544-C0C1A0FD86EB}</a:tableStyleId>
              </a:tblPr>
              <a:tblGrid>
                <a:gridCol w="2036600"/>
                <a:gridCol w="2008825"/>
                <a:gridCol w="4153550"/>
              </a:tblGrid>
              <a:tr h="385275">
                <a:tc>
                  <a:txBody>
                    <a:bodyPr/>
                    <a:lstStyle/>
                    <a:p>
                      <a:pPr indent="0" lvl="0" marL="0" rtl="0" algn="l">
                        <a:spcBef>
                          <a:spcPts val="0"/>
                        </a:spcBef>
                        <a:spcAft>
                          <a:spcPts val="0"/>
                        </a:spcAft>
                        <a:buNone/>
                      </a:pPr>
                      <a:r>
                        <a:rPr lang="en" sz="1000">
                          <a:solidFill>
                            <a:srgbClr val="FFFFFF"/>
                          </a:solidFill>
                          <a:latin typeface="Poppins SemiBold"/>
                          <a:ea typeface="Poppins SemiBold"/>
                          <a:cs typeface="Poppins SemiBold"/>
                          <a:sym typeface="Poppins SemiBold"/>
                        </a:rPr>
                        <a:t>PRD Building </a:t>
                      </a:r>
                      <a:r>
                        <a:rPr lang="en" sz="1000">
                          <a:solidFill>
                            <a:srgbClr val="FFFFFF"/>
                          </a:solidFill>
                          <a:latin typeface="Poppins SemiBold"/>
                          <a:ea typeface="Poppins SemiBold"/>
                          <a:cs typeface="Poppins SemiBold"/>
                          <a:sym typeface="Poppins SemiBold"/>
                        </a:rPr>
                        <a:t>Block</a:t>
                      </a:r>
                      <a:endParaRPr sz="1000">
                        <a:solidFill>
                          <a:srgbClr val="FFFFFF"/>
                        </a:solidFill>
                        <a:latin typeface="Poppins SemiBold"/>
                        <a:ea typeface="Poppins SemiBold"/>
                        <a:cs typeface="Poppins SemiBold"/>
                        <a:sym typeface="Poppins SemiBold"/>
                      </a:endParaRPr>
                    </a:p>
                  </a:txBody>
                  <a:tcPr marT="91425" marB="91425" marR="91425" marL="91425">
                    <a:lnB cap="flat" cmpd="sng" w="9525">
                      <a:solidFill>
                        <a:srgbClr val="9E9E9E">
                          <a:alpha val="0"/>
                        </a:srgbClr>
                      </a:solidFill>
                      <a:prstDash val="solid"/>
                      <a:round/>
                      <a:headEnd len="sm" w="sm" type="none"/>
                      <a:tailEnd len="sm" w="sm" type="none"/>
                    </a:lnB>
                    <a:solidFill>
                      <a:srgbClr val="1A2B6B"/>
                    </a:solidFill>
                  </a:tcPr>
                </a:tc>
                <a:tc>
                  <a:txBody>
                    <a:bodyPr/>
                    <a:lstStyle/>
                    <a:p>
                      <a:pPr indent="0" lvl="0" marL="0" rtl="0" algn="l">
                        <a:spcBef>
                          <a:spcPts val="0"/>
                        </a:spcBef>
                        <a:spcAft>
                          <a:spcPts val="0"/>
                        </a:spcAft>
                        <a:buNone/>
                      </a:pPr>
                      <a:r>
                        <a:rPr lang="en" sz="1000">
                          <a:solidFill>
                            <a:srgbClr val="FFFFFF"/>
                          </a:solidFill>
                          <a:latin typeface="Poppins SemiBold"/>
                          <a:ea typeface="Poppins SemiBold"/>
                          <a:cs typeface="Poppins SemiBold"/>
                          <a:sym typeface="Poppins SemiBold"/>
                        </a:rPr>
                        <a:t>Primary FUDI Element</a:t>
                      </a:r>
                      <a:endParaRPr sz="1000">
                        <a:solidFill>
                          <a:srgbClr val="FFFFFF"/>
                        </a:solidFill>
                        <a:latin typeface="Poppins SemiBold"/>
                        <a:ea typeface="Poppins SemiBold"/>
                        <a:cs typeface="Poppins SemiBold"/>
                        <a:sym typeface="Poppins SemiBold"/>
                      </a:endParaRPr>
                    </a:p>
                  </a:txBody>
                  <a:tcPr marT="91425" marB="91425" marR="91425" marL="91425">
                    <a:lnB cap="flat" cmpd="sng" w="9525">
                      <a:solidFill>
                        <a:srgbClr val="9E9E9E">
                          <a:alpha val="0"/>
                        </a:srgbClr>
                      </a:solidFill>
                      <a:prstDash val="solid"/>
                      <a:round/>
                      <a:headEnd len="sm" w="sm" type="none"/>
                      <a:tailEnd len="sm" w="sm" type="none"/>
                    </a:lnB>
                    <a:solidFill>
                      <a:srgbClr val="1A2B6B"/>
                    </a:solidFill>
                  </a:tcPr>
                </a:tc>
                <a:tc>
                  <a:txBody>
                    <a:bodyPr/>
                    <a:lstStyle/>
                    <a:p>
                      <a:pPr indent="0" lvl="0" marL="0" rtl="0" algn="l">
                        <a:spcBef>
                          <a:spcPts val="0"/>
                        </a:spcBef>
                        <a:spcAft>
                          <a:spcPts val="0"/>
                        </a:spcAft>
                        <a:buNone/>
                      </a:pPr>
                      <a:r>
                        <a:rPr lang="en" sz="1000">
                          <a:solidFill>
                            <a:srgbClr val="FFFFFF"/>
                          </a:solidFill>
                          <a:latin typeface="Poppins SemiBold"/>
                          <a:ea typeface="Poppins SemiBold"/>
                          <a:cs typeface="Poppins SemiBold"/>
                          <a:sym typeface="Poppins SemiBold"/>
                        </a:rPr>
                        <a:t>What to Capture</a:t>
                      </a:r>
                      <a:endParaRPr sz="1000">
                        <a:solidFill>
                          <a:srgbClr val="FFFFFF"/>
                        </a:solidFill>
                        <a:latin typeface="Poppins SemiBold"/>
                        <a:ea typeface="Poppins SemiBold"/>
                        <a:cs typeface="Poppins SemiBold"/>
                        <a:sym typeface="Poppins SemiBold"/>
                      </a:endParaRPr>
                    </a:p>
                  </a:txBody>
                  <a:tcPr marT="91425" marB="91425" marR="91425" marL="91425">
                    <a:lnB cap="flat" cmpd="sng" w="9525">
                      <a:solidFill>
                        <a:srgbClr val="9E9E9E">
                          <a:alpha val="0"/>
                        </a:srgbClr>
                      </a:solidFill>
                      <a:prstDash val="solid"/>
                      <a:round/>
                      <a:headEnd len="sm" w="sm" type="none"/>
                      <a:tailEnd len="sm" w="sm" type="none"/>
                    </a:lnB>
                    <a:solidFill>
                      <a:srgbClr val="1A2B6B"/>
                    </a:solidFill>
                  </a:tcPr>
                </a:tc>
              </a:tr>
              <a:tr h="5052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solidFill>
                            <a:srgbClr val="3C4856"/>
                          </a:solidFill>
                          <a:latin typeface="Lato"/>
                          <a:ea typeface="Lato"/>
                          <a:cs typeface="Lato"/>
                          <a:sym typeface="Lato"/>
                        </a:rPr>
                        <a:t>The Goal &amp; The Vibe: Define the core function (F) and the target persona/style (D).</a:t>
                      </a:r>
                      <a:endParaRPr sz="900">
                        <a:solidFill>
                          <a:srgbClr val="3C4856"/>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r>
              <a:tr h="4210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C4856"/>
                          </a:solidFill>
                          <a:latin typeface="Lato"/>
                          <a:ea typeface="Lato"/>
                          <a:cs typeface="Lato"/>
                          <a:sym typeface="Lato"/>
                        </a:rPr>
                        <a:t>The Data Contract:  What data enters and what leaves.</a:t>
                      </a:r>
                      <a:endParaRPr sz="900">
                        <a:solidFill>
                          <a:srgbClr val="3C4856"/>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10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solidFill>
                            <a:srgbClr val="3C4856"/>
                          </a:solidFill>
                          <a:latin typeface="Lato"/>
                          <a:ea typeface="Lato"/>
                          <a:cs typeface="Lato"/>
                          <a:sym typeface="Lato"/>
                        </a:rPr>
                        <a:t>The Happy Path: The sequential, logical steps the user takes from A to B.</a:t>
                      </a:r>
                      <a:endParaRPr sz="900">
                        <a:solidFill>
                          <a:srgbClr val="3C4856"/>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r>
              <a:tr h="5052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C4856"/>
                          </a:solidFill>
                          <a:latin typeface="Lato"/>
                          <a:ea typeface="Lato"/>
                          <a:cs typeface="Lato"/>
                          <a:sym typeface="Lato"/>
                        </a:rPr>
                        <a:t>The Tech Context: The specific frameworks (React) or APIs that enable the functionality.</a:t>
                      </a:r>
                      <a:endParaRPr sz="900">
                        <a:solidFill>
                          <a:srgbClr val="3C4856"/>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10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solidFill>
                            <a:srgbClr val="3C4856"/>
                          </a:solidFill>
                          <a:latin typeface="Lato"/>
                          <a:ea typeface="Lato"/>
                          <a:cs typeface="Lato"/>
                          <a:sym typeface="Lato"/>
                        </a:rPr>
                        <a:t>The Brain: The logic (F) and how the system responds (I) to user actions.</a:t>
                      </a:r>
                      <a:endParaRPr sz="900">
                        <a:solidFill>
                          <a:srgbClr val="3C4856"/>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r>
              <a:tr h="4210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C4856"/>
                          </a:solidFill>
                          <a:latin typeface="Lato"/>
                          <a:ea typeface="Lato"/>
                          <a:cs typeface="Lato"/>
                          <a:sym typeface="Lato"/>
                        </a:rPr>
                        <a:t>The Guardrails: Technical limits (F)  and error handling for unexpected interactions (I).</a:t>
                      </a:r>
                      <a:endParaRPr sz="900">
                        <a:solidFill>
                          <a:srgbClr val="3C4856"/>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10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solidFill>
                            <a:srgbClr val="3C4856"/>
                          </a:solidFill>
                          <a:latin typeface="Lato"/>
                          <a:ea typeface="Lato"/>
                          <a:cs typeface="Lato"/>
                          <a:sym typeface="Lato"/>
                        </a:rPr>
                        <a:t>The Success Metrics: Measuring if it works (F), looks right (D), and feels right (I).</a:t>
                      </a:r>
                      <a:endParaRPr sz="900">
                        <a:solidFill>
                          <a:srgbClr val="3C4856"/>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r>
            </a:tbl>
          </a:graphicData>
        </a:graphic>
      </p:graphicFrame>
      <p:sp>
        <p:nvSpPr>
          <p:cNvPr id="2907" name="Google Shape;2907;p601"/>
          <p:cNvSpPr txBox="1"/>
          <p:nvPr/>
        </p:nvSpPr>
        <p:spPr>
          <a:xfrm>
            <a:off x="531209" y="1638246"/>
            <a:ext cx="14310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241B0"/>
                </a:solidFill>
                <a:latin typeface="Poppins Medium"/>
                <a:ea typeface="Poppins Medium"/>
                <a:cs typeface="Poppins Medium"/>
                <a:sym typeface="Poppins Medium"/>
              </a:rPr>
              <a:t>Project Overview</a:t>
            </a:r>
            <a:endParaRPr sz="1000">
              <a:solidFill>
                <a:srgbClr val="1241B0"/>
              </a:solidFill>
              <a:latin typeface="Poppins Medium"/>
              <a:ea typeface="Poppins Medium"/>
              <a:cs typeface="Poppins Medium"/>
              <a:sym typeface="Poppins Medium"/>
            </a:endParaRPr>
          </a:p>
        </p:txBody>
      </p:sp>
      <p:sp>
        <p:nvSpPr>
          <p:cNvPr id="2908" name="Google Shape;2908;p601"/>
          <p:cNvSpPr txBox="1"/>
          <p:nvPr/>
        </p:nvSpPr>
        <p:spPr>
          <a:xfrm>
            <a:off x="531209" y="2119171"/>
            <a:ext cx="14310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241B0"/>
                </a:solidFill>
                <a:latin typeface="Poppins Medium"/>
                <a:ea typeface="Poppins Medium"/>
                <a:cs typeface="Poppins Medium"/>
                <a:sym typeface="Poppins Medium"/>
              </a:rPr>
              <a:t>Inputs &amp; Outputs</a:t>
            </a:r>
            <a:endParaRPr sz="1000">
              <a:solidFill>
                <a:srgbClr val="1241B0"/>
              </a:solidFill>
              <a:latin typeface="Poppins Medium"/>
              <a:ea typeface="Poppins Medium"/>
              <a:cs typeface="Poppins Medium"/>
              <a:sym typeface="Poppins Medium"/>
            </a:endParaRPr>
          </a:p>
        </p:txBody>
      </p:sp>
      <p:sp>
        <p:nvSpPr>
          <p:cNvPr id="2909" name="Google Shape;2909;p601"/>
          <p:cNvSpPr txBox="1"/>
          <p:nvPr/>
        </p:nvSpPr>
        <p:spPr>
          <a:xfrm>
            <a:off x="531209" y="2521472"/>
            <a:ext cx="14310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241B0"/>
                </a:solidFill>
                <a:latin typeface="Poppins Medium"/>
                <a:ea typeface="Poppins Medium"/>
                <a:cs typeface="Poppins Medium"/>
                <a:sym typeface="Poppins Medium"/>
              </a:rPr>
              <a:t>User Flow</a:t>
            </a:r>
            <a:endParaRPr sz="1000">
              <a:solidFill>
                <a:srgbClr val="1241B0"/>
              </a:solidFill>
              <a:latin typeface="Poppins Medium"/>
              <a:ea typeface="Poppins Medium"/>
              <a:cs typeface="Poppins Medium"/>
              <a:sym typeface="Poppins Medium"/>
            </a:endParaRPr>
          </a:p>
        </p:txBody>
      </p:sp>
      <p:sp>
        <p:nvSpPr>
          <p:cNvPr id="2910" name="Google Shape;2910;p601"/>
          <p:cNvSpPr txBox="1"/>
          <p:nvPr/>
        </p:nvSpPr>
        <p:spPr>
          <a:xfrm>
            <a:off x="531209" y="2977165"/>
            <a:ext cx="14310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241B0"/>
                </a:solidFill>
                <a:latin typeface="Poppins Medium"/>
                <a:ea typeface="Poppins Medium"/>
                <a:cs typeface="Poppins Medium"/>
                <a:sym typeface="Poppins Medium"/>
              </a:rPr>
              <a:t>Core Tools &amp; Stack</a:t>
            </a:r>
            <a:endParaRPr sz="1000">
              <a:solidFill>
                <a:srgbClr val="1241B0"/>
              </a:solidFill>
              <a:latin typeface="Poppins Medium"/>
              <a:ea typeface="Poppins Medium"/>
              <a:cs typeface="Poppins Medium"/>
              <a:sym typeface="Poppins Medium"/>
            </a:endParaRPr>
          </a:p>
        </p:txBody>
      </p:sp>
      <p:sp>
        <p:nvSpPr>
          <p:cNvPr id="2911" name="Google Shape;2911;p601"/>
          <p:cNvSpPr txBox="1"/>
          <p:nvPr/>
        </p:nvSpPr>
        <p:spPr>
          <a:xfrm>
            <a:off x="531209" y="3475401"/>
            <a:ext cx="14310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241B0"/>
                </a:solidFill>
                <a:latin typeface="Poppins Medium"/>
                <a:ea typeface="Poppins Medium"/>
                <a:cs typeface="Poppins Medium"/>
                <a:sym typeface="Poppins Medium"/>
              </a:rPr>
              <a:t>Smart Behaviors</a:t>
            </a:r>
            <a:endParaRPr sz="1000">
              <a:solidFill>
                <a:srgbClr val="1241B0"/>
              </a:solidFill>
              <a:latin typeface="Poppins Medium"/>
              <a:ea typeface="Poppins Medium"/>
              <a:cs typeface="Poppins Medium"/>
              <a:sym typeface="Poppins Medium"/>
            </a:endParaRPr>
          </a:p>
        </p:txBody>
      </p:sp>
      <p:sp>
        <p:nvSpPr>
          <p:cNvPr id="2912" name="Google Shape;2912;p601"/>
          <p:cNvSpPr txBox="1"/>
          <p:nvPr/>
        </p:nvSpPr>
        <p:spPr>
          <a:xfrm>
            <a:off x="531200" y="3888549"/>
            <a:ext cx="19116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241B0"/>
                </a:solidFill>
                <a:latin typeface="Poppins Medium"/>
                <a:ea typeface="Poppins Medium"/>
                <a:cs typeface="Poppins Medium"/>
                <a:sym typeface="Poppins Medium"/>
              </a:rPr>
              <a:t>Constraints &amp; Edge Cases</a:t>
            </a:r>
            <a:endParaRPr sz="1000">
              <a:solidFill>
                <a:srgbClr val="1241B0"/>
              </a:solidFill>
              <a:latin typeface="Poppins Medium"/>
              <a:ea typeface="Poppins Medium"/>
              <a:cs typeface="Poppins Medium"/>
              <a:sym typeface="Poppins Medium"/>
            </a:endParaRPr>
          </a:p>
        </p:txBody>
      </p:sp>
      <p:sp>
        <p:nvSpPr>
          <p:cNvPr id="2913" name="Google Shape;2913;p601"/>
          <p:cNvSpPr txBox="1"/>
          <p:nvPr/>
        </p:nvSpPr>
        <p:spPr>
          <a:xfrm>
            <a:off x="531200" y="4316105"/>
            <a:ext cx="19116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241B0"/>
                </a:solidFill>
                <a:latin typeface="Poppins Medium"/>
                <a:ea typeface="Poppins Medium"/>
                <a:cs typeface="Poppins Medium"/>
                <a:sym typeface="Poppins Medium"/>
              </a:rPr>
              <a:t>Light Eval</a:t>
            </a:r>
            <a:endParaRPr sz="1000">
              <a:solidFill>
                <a:srgbClr val="1241B0"/>
              </a:solidFill>
              <a:latin typeface="Poppins Medium"/>
              <a:ea typeface="Poppins Medium"/>
              <a:cs typeface="Poppins Medium"/>
              <a:sym typeface="Poppins Medium"/>
            </a:endParaRPr>
          </a:p>
        </p:txBody>
      </p:sp>
      <p:sp>
        <p:nvSpPr>
          <p:cNvPr id="2914" name="Google Shape;2914;p601"/>
          <p:cNvSpPr/>
          <p:nvPr/>
        </p:nvSpPr>
        <p:spPr>
          <a:xfrm>
            <a:off x="483075" y="4927850"/>
            <a:ext cx="300900" cy="300900"/>
          </a:xfrm>
          <a:prstGeom prst="ellipse">
            <a:avLst/>
          </a:prstGeom>
          <a:solidFill>
            <a:srgbClr val="0718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15" name="Google Shape;2915;p601"/>
          <p:cNvSpPr/>
          <p:nvPr/>
        </p:nvSpPr>
        <p:spPr>
          <a:xfrm>
            <a:off x="3041575" y="4927850"/>
            <a:ext cx="300900" cy="300900"/>
          </a:xfrm>
          <a:prstGeom prst="ellipse">
            <a:avLst/>
          </a:prstGeom>
          <a:solidFill>
            <a:srgbClr val="124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16" name="Google Shape;2916;p601"/>
          <p:cNvSpPr/>
          <p:nvPr/>
        </p:nvSpPr>
        <p:spPr>
          <a:xfrm>
            <a:off x="4079925" y="4927850"/>
            <a:ext cx="300900" cy="300900"/>
          </a:xfrm>
          <a:prstGeom prst="ellipse">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17" name="Google Shape;2917;p601"/>
          <p:cNvSpPr/>
          <p:nvPr/>
        </p:nvSpPr>
        <p:spPr>
          <a:xfrm>
            <a:off x="1850825" y="4927850"/>
            <a:ext cx="300900" cy="300900"/>
          </a:xfrm>
          <a:prstGeom prst="ellipse">
            <a:avLst/>
          </a:prstGeom>
          <a:solidFill>
            <a:srgbClr val="1A2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18" name="Google Shape;2918;p601"/>
          <p:cNvSpPr txBox="1"/>
          <p:nvPr/>
        </p:nvSpPr>
        <p:spPr>
          <a:xfrm>
            <a:off x="501300" y="4885050"/>
            <a:ext cx="13854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F    </a:t>
            </a:r>
            <a:r>
              <a:rPr lang="en" sz="1200">
                <a:solidFill>
                  <a:srgbClr val="1A2B6B"/>
                </a:solidFill>
                <a:latin typeface="Lato"/>
                <a:ea typeface="Lato"/>
                <a:cs typeface="Lato"/>
                <a:sym typeface="Lato"/>
              </a:rPr>
              <a:t>Functionality</a:t>
            </a:r>
            <a:endParaRPr sz="1200">
              <a:solidFill>
                <a:srgbClr val="1A2B6B"/>
              </a:solidFill>
              <a:latin typeface="Lato"/>
              <a:ea typeface="Lato"/>
              <a:cs typeface="Lato"/>
              <a:sym typeface="Lato"/>
            </a:endParaRPr>
          </a:p>
        </p:txBody>
      </p:sp>
      <p:sp>
        <p:nvSpPr>
          <p:cNvPr id="2919" name="Google Shape;2919;p601"/>
          <p:cNvSpPr txBox="1"/>
          <p:nvPr/>
        </p:nvSpPr>
        <p:spPr>
          <a:xfrm>
            <a:off x="1847750" y="4885050"/>
            <a:ext cx="12240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U   </a:t>
            </a:r>
            <a:r>
              <a:rPr lang="en" sz="1200">
                <a:solidFill>
                  <a:srgbClr val="FFFFFF"/>
                </a:solidFill>
                <a:latin typeface="Lato"/>
                <a:ea typeface="Lato"/>
                <a:cs typeface="Lato"/>
                <a:sym typeface="Lato"/>
              </a:rPr>
              <a:t> </a:t>
            </a:r>
            <a:r>
              <a:rPr lang="en" sz="1200">
                <a:solidFill>
                  <a:srgbClr val="1A2B6B"/>
                </a:solidFill>
                <a:latin typeface="Lato"/>
                <a:ea typeface="Lato"/>
                <a:cs typeface="Lato"/>
                <a:sym typeface="Lato"/>
              </a:rPr>
              <a:t>User Flow</a:t>
            </a:r>
            <a:endParaRPr sz="1200">
              <a:solidFill>
                <a:srgbClr val="1A2B6B"/>
              </a:solidFill>
              <a:latin typeface="Lato"/>
              <a:ea typeface="Lato"/>
              <a:cs typeface="Lato"/>
              <a:sym typeface="Lato"/>
            </a:endParaRPr>
          </a:p>
        </p:txBody>
      </p:sp>
      <p:sp>
        <p:nvSpPr>
          <p:cNvPr id="2920" name="Google Shape;2920;p601"/>
          <p:cNvSpPr txBox="1"/>
          <p:nvPr/>
        </p:nvSpPr>
        <p:spPr>
          <a:xfrm>
            <a:off x="3040025" y="4885050"/>
            <a:ext cx="11130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D    </a:t>
            </a:r>
            <a:r>
              <a:rPr lang="en" sz="1200">
                <a:solidFill>
                  <a:srgbClr val="1A2B6B"/>
                </a:solidFill>
                <a:latin typeface="Lato"/>
                <a:ea typeface="Lato"/>
                <a:cs typeface="Lato"/>
                <a:sym typeface="Lato"/>
              </a:rPr>
              <a:t>Design</a:t>
            </a:r>
            <a:endParaRPr sz="1200">
              <a:solidFill>
                <a:srgbClr val="1A2B6B"/>
              </a:solidFill>
              <a:latin typeface="Lato"/>
              <a:ea typeface="Lato"/>
              <a:cs typeface="Lato"/>
              <a:sym typeface="Lato"/>
            </a:endParaRPr>
          </a:p>
        </p:txBody>
      </p:sp>
      <p:sp>
        <p:nvSpPr>
          <p:cNvPr id="2921" name="Google Shape;2921;p601"/>
          <p:cNvSpPr txBox="1"/>
          <p:nvPr/>
        </p:nvSpPr>
        <p:spPr>
          <a:xfrm>
            <a:off x="4109100" y="4885050"/>
            <a:ext cx="15969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I     </a:t>
            </a:r>
            <a:r>
              <a:rPr lang="en" sz="1200">
                <a:solidFill>
                  <a:srgbClr val="1A2B6B"/>
                </a:solidFill>
                <a:latin typeface="Lato"/>
                <a:ea typeface="Lato"/>
                <a:cs typeface="Lato"/>
                <a:sym typeface="Lato"/>
              </a:rPr>
              <a:t>Interaction</a:t>
            </a:r>
            <a:endParaRPr sz="1200">
              <a:solidFill>
                <a:srgbClr val="1A2B6B"/>
              </a:solidFill>
              <a:latin typeface="Lato"/>
              <a:ea typeface="Lato"/>
              <a:cs typeface="Lato"/>
              <a:sym typeface="Lato"/>
            </a:endParaRPr>
          </a:p>
        </p:txBody>
      </p:sp>
      <p:grpSp>
        <p:nvGrpSpPr>
          <p:cNvPr id="2922" name="Google Shape;2922;p601"/>
          <p:cNvGrpSpPr/>
          <p:nvPr/>
        </p:nvGrpSpPr>
        <p:grpSpPr>
          <a:xfrm>
            <a:off x="2594430" y="1622370"/>
            <a:ext cx="319125" cy="343800"/>
            <a:chOff x="-1266975" y="3476825"/>
            <a:chExt cx="319125" cy="343800"/>
          </a:xfrm>
        </p:grpSpPr>
        <p:sp>
          <p:nvSpPr>
            <p:cNvPr id="2923" name="Google Shape;2923;p601"/>
            <p:cNvSpPr/>
            <p:nvPr/>
          </p:nvSpPr>
          <p:spPr>
            <a:xfrm>
              <a:off x="-1266975" y="3519625"/>
              <a:ext cx="300900" cy="300900"/>
            </a:xfrm>
            <a:prstGeom prst="ellipse">
              <a:avLst/>
            </a:prstGeom>
            <a:solidFill>
              <a:srgbClr val="0718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24" name="Google Shape;2924;p601"/>
            <p:cNvSpPr txBox="1"/>
            <p:nvPr/>
          </p:nvSpPr>
          <p:spPr>
            <a:xfrm>
              <a:off x="-1248750" y="3476825"/>
              <a:ext cx="3009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F    </a:t>
              </a:r>
              <a:endParaRPr sz="1200">
                <a:solidFill>
                  <a:srgbClr val="1A2B6B"/>
                </a:solidFill>
                <a:latin typeface="Lato"/>
                <a:ea typeface="Lato"/>
                <a:cs typeface="Lato"/>
                <a:sym typeface="Lato"/>
              </a:endParaRPr>
            </a:p>
          </p:txBody>
        </p:sp>
      </p:grpSp>
      <p:grpSp>
        <p:nvGrpSpPr>
          <p:cNvPr id="2925" name="Google Shape;2925;p601"/>
          <p:cNvGrpSpPr/>
          <p:nvPr/>
        </p:nvGrpSpPr>
        <p:grpSpPr>
          <a:xfrm>
            <a:off x="2594375" y="2510525"/>
            <a:ext cx="319200" cy="498600"/>
            <a:chOff x="-1266975" y="4205400"/>
            <a:chExt cx="319200" cy="498600"/>
          </a:xfrm>
        </p:grpSpPr>
        <p:sp>
          <p:nvSpPr>
            <p:cNvPr id="2926" name="Google Shape;2926;p601"/>
            <p:cNvSpPr/>
            <p:nvPr/>
          </p:nvSpPr>
          <p:spPr>
            <a:xfrm>
              <a:off x="-1263900" y="4248200"/>
              <a:ext cx="300900" cy="300900"/>
            </a:xfrm>
            <a:prstGeom prst="ellipse">
              <a:avLst/>
            </a:prstGeom>
            <a:solidFill>
              <a:srgbClr val="1A2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27" name="Google Shape;2927;p601"/>
            <p:cNvSpPr txBox="1"/>
            <p:nvPr/>
          </p:nvSpPr>
          <p:spPr>
            <a:xfrm>
              <a:off x="-1266975" y="4205400"/>
              <a:ext cx="3192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U  </a:t>
              </a:r>
              <a:endParaRPr sz="1200">
                <a:solidFill>
                  <a:srgbClr val="1A2B6B"/>
                </a:solidFill>
                <a:latin typeface="Lato"/>
                <a:ea typeface="Lato"/>
                <a:cs typeface="Lato"/>
                <a:sym typeface="Lato"/>
              </a:endParaRPr>
            </a:p>
          </p:txBody>
        </p:sp>
      </p:grpSp>
      <p:grpSp>
        <p:nvGrpSpPr>
          <p:cNvPr id="2928" name="Google Shape;2928;p601"/>
          <p:cNvGrpSpPr/>
          <p:nvPr/>
        </p:nvGrpSpPr>
        <p:grpSpPr>
          <a:xfrm>
            <a:off x="2974455" y="1622375"/>
            <a:ext cx="319200" cy="443400"/>
            <a:chOff x="-1499150" y="4911450"/>
            <a:chExt cx="319200" cy="443400"/>
          </a:xfrm>
        </p:grpSpPr>
        <p:sp>
          <p:nvSpPr>
            <p:cNvPr id="2929" name="Google Shape;2929;p601"/>
            <p:cNvSpPr/>
            <p:nvPr/>
          </p:nvSpPr>
          <p:spPr>
            <a:xfrm>
              <a:off x="-1497600" y="4954250"/>
              <a:ext cx="300900" cy="300900"/>
            </a:xfrm>
            <a:prstGeom prst="ellipse">
              <a:avLst/>
            </a:prstGeom>
            <a:solidFill>
              <a:srgbClr val="124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30" name="Google Shape;2930;p601"/>
            <p:cNvSpPr txBox="1"/>
            <p:nvPr/>
          </p:nvSpPr>
          <p:spPr>
            <a:xfrm>
              <a:off x="-1499150" y="4911450"/>
              <a:ext cx="3192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D    </a:t>
              </a:r>
              <a:endParaRPr sz="1200">
                <a:solidFill>
                  <a:srgbClr val="1A2B6B"/>
                </a:solidFill>
                <a:latin typeface="Lato"/>
                <a:ea typeface="Lato"/>
                <a:cs typeface="Lato"/>
                <a:sym typeface="Lato"/>
              </a:endParaRPr>
            </a:p>
          </p:txBody>
        </p:sp>
      </p:grpSp>
      <p:grpSp>
        <p:nvGrpSpPr>
          <p:cNvPr id="2931" name="Google Shape;2931;p601"/>
          <p:cNvGrpSpPr/>
          <p:nvPr/>
        </p:nvGrpSpPr>
        <p:grpSpPr>
          <a:xfrm>
            <a:off x="2594430" y="2065770"/>
            <a:ext cx="319125" cy="343800"/>
            <a:chOff x="-1266975" y="3476825"/>
            <a:chExt cx="319125" cy="343800"/>
          </a:xfrm>
        </p:grpSpPr>
        <p:sp>
          <p:nvSpPr>
            <p:cNvPr id="2932" name="Google Shape;2932;p601"/>
            <p:cNvSpPr/>
            <p:nvPr/>
          </p:nvSpPr>
          <p:spPr>
            <a:xfrm>
              <a:off x="-1266975" y="3519625"/>
              <a:ext cx="300900" cy="300900"/>
            </a:xfrm>
            <a:prstGeom prst="ellipse">
              <a:avLst/>
            </a:prstGeom>
            <a:solidFill>
              <a:srgbClr val="0718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33" name="Google Shape;2933;p601"/>
            <p:cNvSpPr txBox="1"/>
            <p:nvPr/>
          </p:nvSpPr>
          <p:spPr>
            <a:xfrm>
              <a:off x="-1248750" y="3476825"/>
              <a:ext cx="3009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F    </a:t>
              </a:r>
              <a:endParaRPr sz="1200">
                <a:solidFill>
                  <a:srgbClr val="1A2B6B"/>
                </a:solidFill>
                <a:latin typeface="Lato"/>
                <a:ea typeface="Lato"/>
                <a:cs typeface="Lato"/>
                <a:sym typeface="Lato"/>
              </a:endParaRPr>
            </a:p>
          </p:txBody>
        </p:sp>
      </p:grpSp>
      <p:grpSp>
        <p:nvGrpSpPr>
          <p:cNvPr id="2934" name="Google Shape;2934;p601"/>
          <p:cNvGrpSpPr/>
          <p:nvPr/>
        </p:nvGrpSpPr>
        <p:grpSpPr>
          <a:xfrm>
            <a:off x="2594430" y="2940499"/>
            <a:ext cx="319125" cy="343800"/>
            <a:chOff x="-1266975" y="3476825"/>
            <a:chExt cx="319125" cy="343800"/>
          </a:xfrm>
        </p:grpSpPr>
        <p:sp>
          <p:nvSpPr>
            <p:cNvPr id="2935" name="Google Shape;2935;p601"/>
            <p:cNvSpPr/>
            <p:nvPr/>
          </p:nvSpPr>
          <p:spPr>
            <a:xfrm>
              <a:off x="-1266975" y="3519625"/>
              <a:ext cx="300900" cy="300900"/>
            </a:xfrm>
            <a:prstGeom prst="ellipse">
              <a:avLst/>
            </a:prstGeom>
            <a:solidFill>
              <a:srgbClr val="0718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36" name="Google Shape;2936;p601"/>
            <p:cNvSpPr txBox="1"/>
            <p:nvPr/>
          </p:nvSpPr>
          <p:spPr>
            <a:xfrm>
              <a:off x="-1248750" y="3476825"/>
              <a:ext cx="3009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F    </a:t>
              </a:r>
              <a:endParaRPr sz="1200">
                <a:solidFill>
                  <a:srgbClr val="1A2B6B"/>
                </a:solidFill>
                <a:latin typeface="Lato"/>
                <a:ea typeface="Lato"/>
                <a:cs typeface="Lato"/>
                <a:sym typeface="Lato"/>
              </a:endParaRPr>
            </a:p>
          </p:txBody>
        </p:sp>
      </p:grpSp>
      <p:grpSp>
        <p:nvGrpSpPr>
          <p:cNvPr id="2937" name="Google Shape;2937;p601"/>
          <p:cNvGrpSpPr/>
          <p:nvPr/>
        </p:nvGrpSpPr>
        <p:grpSpPr>
          <a:xfrm>
            <a:off x="2579800" y="3425763"/>
            <a:ext cx="348375" cy="343800"/>
            <a:chOff x="-1270475" y="3786050"/>
            <a:chExt cx="348375" cy="343800"/>
          </a:xfrm>
        </p:grpSpPr>
        <p:sp>
          <p:nvSpPr>
            <p:cNvPr id="2938" name="Google Shape;2938;p601"/>
            <p:cNvSpPr/>
            <p:nvPr/>
          </p:nvSpPr>
          <p:spPr>
            <a:xfrm>
              <a:off x="-1270475" y="3828850"/>
              <a:ext cx="300900" cy="300900"/>
            </a:xfrm>
            <a:prstGeom prst="ellipse">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39" name="Google Shape;2939;p601"/>
            <p:cNvSpPr txBox="1"/>
            <p:nvPr/>
          </p:nvSpPr>
          <p:spPr>
            <a:xfrm>
              <a:off x="-1241300" y="3786050"/>
              <a:ext cx="3192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I     </a:t>
              </a:r>
              <a:endParaRPr sz="1200">
                <a:solidFill>
                  <a:srgbClr val="1A2B6B"/>
                </a:solidFill>
                <a:latin typeface="Lato"/>
                <a:ea typeface="Lato"/>
                <a:cs typeface="Lato"/>
                <a:sym typeface="Lato"/>
              </a:endParaRPr>
            </a:p>
          </p:txBody>
        </p:sp>
      </p:grpSp>
      <p:grpSp>
        <p:nvGrpSpPr>
          <p:cNvPr id="2940" name="Google Shape;2940;p601"/>
          <p:cNvGrpSpPr/>
          <p:nvPr/>
        </p:nvGrpSpPr>
        <p:grpSpPr>
          <a:xfrm>
            <a:off x="2974492" y="3429188"/>
            <a:ext cx="319125" cy="343800"/>
            <a:chOff x="-1266975" y="3476825"/>
            <a:chExt cx="319125" cy="343800"/>
          </a:xfrm>
        </p:grpSpPr>
        <p:sp>
          <p:nvSpPr>
            <p:cNvPr id="2941" name="Google Shape;2941;p601"/>
            <p:cNvSpPr/>
            <p:nvPr/>
          </p:nvSpPr>
          <p:spPr>
            <a:xfrm>
              <a:off x="-1266975" y="3519625"/>
              <a:ext cx="300900" cy="300900"/>
            </a:xfrm>
            <a:prstGeom prst="ellipse">
              <a:avLst/>
            </a:prstGeom>
            <a:solidFill>
              <a:srgbClr val="0718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42" name="Google Shape;2942;p601"/>
            <p:cNvSpPr txBox="1"/>
            <p:nvPr/>
          </p:nvSpPr>
          <p:spPr>
            <a:xfrm>
              <a:off x="-1248750" y="3476825"/>
              <a:ext cx="3009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F    </a:t>
              </a:r>
              <a:endParaRPr sz="1200">
                <a:solidFill>
                  <a:srgbClr val="1A2B6B"/>
                </a:solidFill>
                <a:latin typeface="Lato"/>
                <a:ea typeface="Lato"/>
                <a:cs typeface="Lato"/>
                <a:sym typeface="Lato"/>
              </a:endParaRPr>
            </a:p>
          </p:txBody>
        </p:sp>
      </p:grpSp>
      <p:grpSp>
        <p:nvGrpSpPr>
          <p:cNvPr id="2943" name="Google Shape;2943;p601"/>
          <p:cNvGrpSpPr/>
          <p:nvPr/>
        </p:nvGrpSpPr>
        <p:grpSpPr>
          <a:xfrm>
            <a:off x="2579800" y="3868588"/>
            <a:ext cx="348375" cy="343800"/>
            <a:chOff x="-1270475" y="3786050"/>
            <a:chExt cx="348375" cy="343800"/>
          </a:xfrm>
        </p:grpSpPr>
        <p:sp>
          <p:nvSpPr>
            <p:cNvPr id="2944" name="Google Shape;2944;p601"/>
            <p:cNvSpPr/>
            <p:nvPr/>
          </p:nvSpPr>
          <p:spPr>
            <a:xfrm>
              <a:off x="-1270475" y="3828850"/>
              <a:ext cx="300900" cy="300900"/>
            </a:xfrm>
            <a:prstGeom prst="ellipse">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45" name="Google Shape;2945;p601"/>
            <p:cNvSpPr txBox="1"/>
            <p:nvPr/>
          </p:nvSpPr>
          <p:spPr>
            <a:xfrm>
              <a:off x="-1241300" y="3786050"/>
              <a:ext cx="3192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I     </a:t>
              </a:r>
              <a:endParaRPr sz="1200">
                <a:solidFill>
                  <a:srgbClr val="1A2B6B"/>
                </a:solidFill>
                <a:latin typeface="Lato"/>
                <a:ea typeface="Lato"/>
                <a:cs typeface="Lato"/>
                <a:sym typeface="Lato"/>
              </a:endParaRPr>
            </a:p>
          </p:txBody>
        </p:sp>
      </p:grpSp>
      <p:grpSp>
        <p:nvGrpSpPr>
          <p:cNvPr id="2946" name="Google Shape;2946;p601"/>
          <p:cNvGrpSpPr/>
          <p:nvPr/>
        </p:nvGrpSpPr>
        <p:grpSpPr>
          <a:xfrm>
            <a:off x="2974492" y="3872013"/>
            <a:ext cx="319125" cy="343800"/>
            <a:chOff x="-1266975" y="3476825"/>
            <a:chExt cx="319125" cy="343800"/>
          </a:xfrm>
        </p:grpSpPr>
        <p:sp>
          <p:nvSpPr>
            <p:cNvPr id="2947" name="Google Shape;2947;p601"/>
            <p:cNvSpPr/>
            <p:nvPr/>
          </p:nvSpPr>
          <p:spPr>
            <a:xfrm>
              <a:off x="-1266975" y="3519625"/>
              <a:ext cx="300900" cy="300900"/>
            </a:xfrm>
            <a:prstGeom prst="ellipse">
              <a:avLst/>
            </a:prstGeom>
            <a:solidFill>
              <a:srgbClr val="0718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48" name="Google Shape;2948;p601"/>
            <p:cNvSpPr txBox="1"/>
            <p:nvPr/>
          </p:nvSpPr>
          <p:spPr>
            <a:xfrm>
              <a:off x="-1248750" y="3476825"/>
              <a:ext cx="3009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F    </a:t>
              </a:r>
              <a:endParaRPr sz="1200">
                <a:solidFill>
                  <a:srgbClr val="1A2B6B"/>
                </a:solidFill>
                <a:latin typeface="Lato"/>
                <a:ea typeface="Lato"/>
                <a:cs typeface="Lato"/>
                <a:sym typeface="Lato"/>
              </a:endParaRPr>
            </a:p>
          </p:txBody>
        </p:sp>
      </p:grpSp>
      <p:grpSp>
        <p:nvGrpSpPr>
          <p:cNvPr id="2949" name="Google Shape;2949;p601"/>
          <p:cNvGrpSpPr/>
          <p:nvPr/>
        </p:nvGrpSpPr>
        <p:grpSpPr>
          <a:xfrm>
            <a:off x="2594430" y="4275208"/>
            <a:ext cx="319125" cy="343800"/>
            <a:chOff x="-1266975" y="3476825"/>
            <a:chExt cx="319125" cy="343800"/>
          </a:xfrm>
        </p:grpSpPr>
        <p:sp>
          <p:nvSpPr>
            <p:cNvPr id="2950" name="Google Shape;2950;p601"/>
            <p:cNvSpPr/>
            <p:nvPr/>
          </p:nvSpPr>
          <p:spPr>
            <a:xfrm>
              <a:off x="-1266975" y="3519625"/>
              <a:ext cx="300900" cy="300900"/>
            </a:xfrm>
            <a:prstGeom prst="ellipse">
              <a:avLst/>
            </a:prstGeom>
            <a:solidFill>
              <a:srgbClr val="0718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51" name="Google Shape;2951;p601"/>
            <p:cNvSpPr txBox="1"/>
            <p:nvPr/>
          </p:nvSpPr>
          <p:spPr>
            <a:xfrm>
              <a:off x="-1248750" y="3476825"/>
              <a:ext cx="3009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F    </a:t>
              </a:r>
              <a:endParaRPr sz="1200">
                <a:solidFill>
                  <a:srgbClr val="1A2B6B"/>
                </a:solidFill>
                <a:latin typeface="Lato"/>
                <a:ea typeface="Lato"/>
                <a:cs typeface="Lato"/>
                <a:sym typeface="Lato"/>
              </a:endParaRPr>
            </a:p>
          </p:txBody>
        </p:sp>
      </p:grpSp>
      <p:grpSp>
        <p:nvGrpSpPr>
          <p:cNvPr id="2952" name="Google Shape;2952;p601"/>
          <p:cNvGrpSpPr/>
          <p:nvPr/>
        </p:nvGrpSpPr>
        <p:grpSpPr>
          <a:xfrm>
            <a:off x="2974455" y="4275213"/>
            <a:ext cx="319200" cy="443400"/>
            <a:chOff x="-1499150" y="4911450"/>
            <a:chExt cx="319200" cy="443400"/>
          </a:xfrm>
        </p:grpSpPr>
        <p:sp>
          <p:nvSpPr>
            <p:cNvPr id="2953" name="Google Shape;2953;p601"/>
            <p:cNvSpPr/>
            <p:nvPr/>
          </p:nvSpPr>
          <p:spPr>
            <a:xfrm>
              <a:off x="-1497600" y="4954250"/>
              <a:ext cx="300900" cy="300900"/>
            </a:xfrm>
            <a:prstGeom prst="ellipse">
              <a:avLst/>
            </a:prstGeom>
            <a:solidFill>
              <a:srgbClr val="124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54" name="Google Shape;2954;p601"/>
            <p:cNvSpPr txBox="1"/>
            <p:nvPr/>
          </p:nvSpPr>
          <p:spPr>
            <a:xfrm>
              <a:off x="-1499150" y="4911450"/>
              <a:ext cx="3192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D    </a:t>
              </a:r>
              <a:endParaRPr sz="1200">
                <a:solidFill>
                  <a:srgbClr val="1A2B6B"/>
                </a:solidFill>
                <a:latin typeface="Lato"/>
                <a:ea typeface="Lato"/>
                <a:cs typeface="Lato"/>
                <a:sym typeface="Lato"/>
              </a:endParaRPr>
            </a:p>
          </p:txBody>
        </p:sp>
      </p:grpSp>
      <p:grpSp>
        <p:nvGrpSpPr>
          <p:cNvPr id="2955" name="Google Shape;2955;p601"/>
          <p:cNvGrpSpPr/>
          <p:nvPr/>
        </p:nvGrpSpPr>
        <p:grpSpPr>
          <a:xfrm>
            <a:off x="3354550" y="4275200"/>
            <a:ext cx="348375" cy="343800"/>
            <a:chOff x="-1270475" y="3786050"/>
            <a:chExt cx="348375" cy="343800"/>
          </a:xfrm>
        </p:grpSpPr>
        <p:sp>
          <p:nvSpPr>
            <p:cNvPr id="2956" name="Google Shape;2956;p601"/>
            <p:cNvSpPr/>
            <p:nvPr/>
          </p:nvSpPr>
          <p:spPr>
            <a:xfrm>
              <a:off x="-1270475" y="3828850"/>
              <a:ext cx="300900" cy="300900"/>
            </a:xfrm>
            <a:prstGeom prst="ellipse">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Poppins SemiBold"/>
                <a:ea typeface="Poppins SemiBold"/>
                <a:cs typeface="Poppins SemiBold"/>
                <a:sym typeface="Poppins SemiBold"/>
              </a:endParaRPr>
            </a:p>
          </p:txBody>
        </p:sp>
        <p:sp>
          <p:nvSpPr>
            <p:cNvPr id="2957" name="Google Shape;2957;p601"/>
            <p:cNvSpPr txBox="1"/>
            <p:nvPr/>
          </p:nvSpPr>
          <p:spPr>
            <a:xfrm>
              <a:off x="-1241300" y="3786050"/>
              <a:ext cx="3192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I     </a:t>
              </a:r>
              <a:endParaRPr sz="1200">
                <a:solidFill>
                  <a:srgbClr val="1A2B6B"/>
                </a:solidFill>
                <a:latin typeface="Lato"/>
                <a:ea typeface="Lato"/>
                <a:cs typeface="Lato"/>
                <a:sym typeface="La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1" name="Shape 2961"/>
        <p:cNvGrpSpPr/>
        <p:nvPr/>
      </p:nvGrpSpPr>
      <p:grpSpPr>
        <a:xfrm>
          <a:off x="0" y="0"/>
          <a:ext cx="0" cy="0"/>
          <a:chOff x="0" y="0"/>
          <a:chExt cx="0" cy="0"/>
        </a:xfrm>
      </p:grpSpPr>
      <p:sp>
        <p:nvSpPr>
          <p:cNvPr id="2962" name="Google Shape;2962;p602"/>
          <p:cNvSpPr/>
          <p:nvPr/>
        </p:nvSpPr>
        <p:spPr>
          <a:xfrm>
            <a:off x="5027094" y="1364852"/>
            <a:ext cx="2985300" cy="2985300"/>
          </a:xfrm>
          <a:prstGeom prst="donut">
            <a:avLst>
              <a:gd fmla="val 9079" name="adj"/>
            </a:avLst>
          </a:prstGeom>
          <a:gradFill>
            <a:gsLst>
              <a:gs pos="0">
                <a:srgbClr val="7AAAF9"/>
              </a:gs>
              <a:gs pos="100000">
                <a:srgbClr val="1360DD"/>
              </a:gs>
            </a:gsLst>
            <a:lin ang="5400012" scaled="0"/>
          </a:gradFill>
          <a:ln>
            <a:noFill/>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2963" name="Google Shape;2963;p602"/>
          <p:cNvSpPr/>
          <p:nvPr/>
        </p:nvSpPr>
        <p:spPr>
          <a:xfrm>
            <a:off x="5181767" y="1497582"/>
            <a:ext cx="2672400" cy="2706600"/>
          </a:xfrm>
          <a:prstGeom prst="ellipse">
            <a:avLst/>
          </a:prstGeom>
          <a:noFill/>
          <a:ln cap="flat" cmpd="sng" w="107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2964" name="Google Shape;2964;p602"/>
          <p:cNvSpPr/>
          <p:nvPr/>
        </p:nvSpPr>
        <p:spPr>
          <a:xfrm rot="-1590945">
            <a:off x="6440124" y="1410081"/>
            <a:ext cx="155899" cy="132507"/>
          </a:xfrm>
          <a:prstGeom prst="triangle">
            <a:avLst>
              <a:gd fmla="val 50000" name="adj"/>
            </a:avLst>
          </a:prstGeom>
          <a:solidFill>
            <a:schemeClr val="accent2"/>
          </a:solidFill>
          <a:ln cap="flat" cmpd="sng" w="107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2965" name="Google Shape;2965;p602"/>
          <p:cNvSpPr/>
          <p:nvPr/>
        </p:nvSpPr>
        <p:spPr>
          <a:xfrm>
            <a:off x="4992845" y="1675895"/>
            <a:ext cx="904200" cy="904200"/>
          </a:xfrm>
          <a:prstGeom prst="ellipse">
            <a:avLst/>
          </a:prstGeom>
          <a:solidFill>
            <a:schemeClr val="lt1"/>
          </a:solidFill>
          <a:ln cap="flat" cmpd="sng" w="120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2966" name="Google Shape;2966;p602"/>
          <p:cNvSpPr/>
          <p:nvPr/>
        </p:nvSpPr>
        <p:spPr>
          <a:xfrm>
            <a:off x="275925" y="1683725"/>
            <a:ext cx="2782800" cy="2253600"/>
          </a:xfrm>
          <a:prstGeom prst="roundRect">
            <a:avLst>
              <a:gd fmla="val 3820" name="adj"/>
            </a:avLst>
          </a:prstGeom>
          <a:solidFill>
            <a:schemeClr val="lt1"/>
          </a:solid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solidFill>
                  <a:schemeClr val="accent3"/>
                </a:solidFill>
                <a:latin typeface="Poppins SemiBold"/>
                <a:ea typeface="Poppins SemiBold"/>
                <a:cs typeface="Poppins SemiBold"/>
                <a:sym typeface="Poppins SemiBold"/>
              </a:rPr>
              <a:t>From Static Document </a:t>
            </a:r>
            <a:br>
              <a:rPr lang="en" sz="1200">
                <a:solidFill>
                  <a:schemeClr val="accent3"/>
                </a:solidFill>
                <a:latin typeface="Poppins SemiBold"/>
                <a:ea typeface="Poppins SemiBold"/>
                <a:cs typeface="Poppins SemiBold"/>
                <a:sym typeface="Poppins SemiBold"/>
              </a:rPr>
            </a:br>
            <a:r>
              <a:rPr lang="en" sz="1200">
                <a:solidFill>
                  <a:schemeClr val="accent3"/>
                </a:solidFill>
                <a:latin typeface="Poppins SemiBold"/>
                <a:ea typeface="Poppins SemiBold"/>
                <a:cs typeface="Poppins SemiBold"/>
                <a:sym typeface="Poppins SemiBold"/>
              </a:rPr>
              <a:t>to Executable Code</a:t>
            </a:r>
            <a:endParaRPr sz="1200">
              <a:solidFill>
                <a:schemeClr val="accent3"/>
              </a:solidFill>
              <a:latin typeface="Poppins SemiBold"/>
              <a:ea typeface="Poppins SemiBold"/>
              <a:cs typeface="Poppins SemiBold"/>
              <a:sym typeface="Poppins SemiBold"/>
            </a:endParaRPr>
          </a:p>
          <a:p>
            <a:pPr indent="-298450" lvl="0" marL="457200" rtl="0" algn="l">
              <a:lnSpc>
                <a:spcPct val="115000"/>
              </a:lnSpc>
              <a:spcBef>
                <a:spcPts val="1000"/>
              </a:spcBef>
              <a:spcAft>
                <a:spcPts val="0"/>
              </a:spcAft>
              <a:buClr>
                <a:schemeClr val="accent2"/>
              </a:buClr>
              <a:buSzPts val="1100"/>
              <a:buFont typeface="Lato"/>
              <a:buChar char="●"/>
            </a:pPr>
            <a:r>
              <a:rPr lang="en" sz="1100">
                <a:solidFill>
                  <a:schemeClr val="dk2"/>
                </a:solidFill>
                <a:highlight>
                  <a:srgbClr val="FFFFFF"/>
                </a:highlight>
                <a:latin typeface="Lato"/>
                <a:ea typeface="Lato"/>
                <a:cs typeface="Lato"/>
                <a:sym typeface="Lato"/>
              </a:rPr>
              <a:t>This 4-step cycle turns raw ideas into validated prototypes in hours. The core mechanic is transforming your static Simplified PRD into a sequential "Prompt Pack"—a modular chain of instructions that guides the AI to build complex features without losing fidelity.</a:t>
            </a:r>
            <a:endParaRPr sz="1100">
              <a:solidFill>
                <a:schemeClr val="dk2"/>
              </a:solidFill>
              <a:highlight>
                <a:srgbClr val="FFFFFF"/>
              </a:highlight>
              <a:latin typeface="Lato"/>
              <a:ea typeface="Lato"/>
              <a:cs typeface="Lato"/>
              <a:sym typeface="Lato"/>
            </a:endParaRPr>
          </a:p>
          <a:p>
            <a:pPr indent="0" lvl="0" marL="0" rtl="0" algn="l">
              <a:lnSpc>
                <a:spcPct val="115000"/>
              </a:lnSpc>
              <a:spcBef>
                <a:spcPts val="1000"/>
              </a:spcBef>
              <a:spcAft>
                <a:spcPts val="1000"/>
              </a:spcAft>
              <a:buNone/>
            </a:pPr>
            <a:r>
              <a:t/>
            </a:r>
            <a:endParaRPr sz="1200">
              <a:solidFill>
                <a:schemeClr val="dk2"/>
              </a:solidFill>
              <a:latin typeface="Lato"/>
              <a:ea typeface="Lato"/>
              <a:cs typeface="Lato"/>
              <a:sym typeface="Lato"/>
            </a:endParaRPr>
          </a:p>
        </p:txBody>
      </p:sp>
      <p:sp>
        <p:nvSpPr>
          <p:cNvPr id="2967" name="Google Shape;2967;p602"/>
          <p:cNvSpPr txBox="1"/>
          <p:nvPr/>
        </p:nvSpPr>
        <p:spPr>
          <a:xfrm>
            <a:off x="439584" y="399305"/>
            <a:ext cx="4178700" cy="9852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The Rapid Validation Loop</a:t>
            </a:r>
            <a:endParaRPr sz="3200">
              <a:solidFill>
                <a:srgbClr val="07182C"/>
              </a:solidFill>
              <a:latin typeface="Poppins Medium"/>
              <a:ea typeface="Poppins Medium"/>
              <a:cs typeface="Poppins Medium"/>
              <a:sym typeface="Poppins Medium"/>
            </a:endParaRPr>
          </a:p>
        </p:txBody>
      </p:sp>
      <p:cxnSp>
        <p:nvCxnSpPr>
          <p:cNvPr id="2968" name="Google Shape;2968;p602"/>
          <p:cNvCxnSpPr/>
          <p:nvPr/>
        </p:nvCxnSpPr>
        <p:spPr>
          <a:xfrm rot="10800000">
            <a:off x="5434250" y="1110700"/>
            <a:ext cx="0" cy="565200"/>
          </a:xfrm>
          <a:prstGeom prst="straightConnector1">
            <a:avLst/>
          </a:prstGeom>
          <a:noFill/>
          <a:ln cap="flat" cmpd="sng" w="19050">
            <a:solidFill>
              <a:srgbClr val="999999"/>
            </a:solidFill>
            <a:prstDash val="dash"/>
            <a:round/>
            <a:headEnd len="med" w="med" type="none"/>
            <a:tailEnd len="med" w="med" type="oval"/>
          </a:ln>
        </p:spPr>
      </p:cxnSp>
      <p:sp>
        <p:nvSpPr>
          <p:cNvPr id="2969" name="Google Shape;2969;p602"/>
          <p:cNvSpPr/>
          <p:nvPr/>
        </p:nvSpPr>
        <p:spPr>
          <a:xfrm>
            <a:off x="7121570" y="3332045"/>
            <a:ext cx="904200" cy="904200"/>
          </a:xfrm>
          <a:prstGeom prst="ellipse">
            <a:avLst/>
          </a:prstGeom>
          <a:solidFill>
            <a:schemeClr val="lt1"/>
          </a:solidFill>
          <a:ln cap="flat" cmpd="sng" w="120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2970" name="Google Shape;2970;p602"/>
          <p:cNvSpPr/>
          <p:nvPr/>
        </p:nvSpPr>
        <p:spPr>
          <a:xfrm>
            <a:off x="4992845" y="3332045"/>
            <a:ext cx="904200" cy="904200"/>
          </a:xfrm>
          <a:prstGeom prst="ellipse">
            <a:avLst/>
          </a:prstGeom>
          <a:solidFill>
            <a:schemeClr val="lt1"/>
          </a:solidFill>
          <a:ln cap="flat" cmpd="sng" w="120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2971" name="Google Shape;2971;p602"/>
          <p:cNvSpPr/>
          <p:nvPr/>
        </p:nvSpPr>
        <p:spPr>
          <a:xfrm>
            <a:off x="7121570" y="1675895"/>
            <a:ext cx="904200" cy="904200"/>
          </a:xfrm>
          <a:prstGeom prst="ellipse">
            <a:avLst/>
          </a:prstGeom>
          <a:solidFill>
            <a:schemeClr val="lt1"/>
          </a:solidFill>
          <a:ln cap="flat" cmpd="sng" w="120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2972" name="Google Shape;2972;p602"/>
          <p:cNvSpPr/>
          <p:nvPr/>
        </p:nvSpPr>
        <p:spPr>
          <a:xfrm flipH="1" rot="1590945">
            <a:off x="6440124" y="4112731"/>
            <a:ext cx="155899" cy="132507"/>
          </a:xfrm>
          <a:prstGeom prst="triangle">
            <a:avLst>
              <a:gd fmla="val 50000" name="adj"/>
            </a:avLst>
          </a:prstGeom>
          <a:solidFill>
            <a:schemeClr val="accent2"/>
          </a:solidFill>
          <a:ln cap="flat" cmpd="sng" w="107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2973" name="Google Shape;2973;p602"/>
          <p:cNvSpPr/>
          <p:nvPr/>
        </p:nvSpPr>
        <p:spPr>
          <a:xfrm flipH="1" rot="-3800175">
            <a:off x="7750810" y="2889707"/>
            <a:ext cx="155765" cy="132656"/>
          </a:xfrm>
          <a:prstGeom prst="triangle">
            <a:avLst>
              <a:gd fmla="val 50000" name="adj"/>
            </a:avLst>
          </a:prstGeom>
          <a:solidFill>
            <a:schemeClr val="accent2"/>
          </a:solidFill>
          <a:ln cap="flat" cmpd="sng" w="107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2974" name="Google Shape;2974;p602"/>
          <p:cNvSpPr/>
          <p:nvPr/>
        </p:nvSpPr>
        <p:spPr>
          <a:xfrm rot="-6999825">
            <a:off x="5083396" y="2889707"/>
            <a:ext cx="155765" cy="132656"/>
          </a:xfrm>
          <a:prstGeom prst="triangle">
            <a:avLst>
              <a:gd fmla="val 50000" name="adj"/>
            </a:avLst>
          </a:prstGeom>
          <a:solidFill>
            <a:schemeClr val="accent2"/>
          </a:solidFill>
          <a:ln cap="flat" cmpd="sng" w="107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2975" name="Google Shape;2975;p602"/>
          <p:cNvSpPr txBox="1"/>
          <p:nvPr/>
        </p:nvSpPr>
        <p:spPr>
          <a:xfrm>
            <a:off x="7192111" y="1778965"/>
            <a:ext cx="819600" cy="713700"/>
          </a:xfrm>
          <a:prstGeom prst="rect">
            <a:avLst/>
          </a:prstGeom>
          <a:noFill/>
          <a:ln>
            <a:noFill/>
          </a:ln>
        </p:spPr>
        <p:txBody>
          <a:bodyPr anchorCtr="0" anchor="t" bIns="122050" lIns="122050" spcFirstLastPara="1" rIns="122050" wrap="square" tIns="122050">
            <a:noAutofit/>
          </a:bodyPr>
          <a:lstStyle/>
          <a:p>
            <a:pPr indent="0" lvl="0" marL="0" rtl="0" algn="ctr">
              <a:spcBef>
                <a:spcPts val="0"/>
              </a:spcBef>
              <a:spcAft>
                <a:spcPts val="0"/>
              </a:spcAft>
              <a:buNone/>
            </a:pPr>
            <a:r>
              <a:rPr lang="en" sz="846">
                <a:solidFill>
                  <a:schemeClr val="accent2"/>
                </a:solidFill>
                <a:latin typeface="Poppins SemiBold"/>
                <a:ea typeface="Poppins SemiBold"/>
                <a:cs typeface="Poppins SemiBold"/>
                <a:sym typeface="Poppins SemiBold"/>
              </a:rPr>
              <a:t>2. </a:t>
            </a:r>
            <a:br>
              <a:rPr lang="en" sz="846">
                <a:solidFill>
                  <a:schemeClr val="accent2"/>
                </a:solidFill>
                <a:latin typeface="Poppins SemiBold"/>
                <a:ea typeface="Poppins SemiBold"/>
                <a:cs typeface="Poppins SemiBold"/>
                <a:sym typeface="Poppins SemiBold"/>
              </a:rPr>
            </a:br>
            <a:r>
              <a:rPr lang="en" sz="846">
                <a:solidFill>
                  <a:schemeClr val="accent2"/>
                </a:solidFill>
                <a:latin typeface="Poppins SemiBold"/>
                <a:ea typeface="Poppins SemiBold"/>
                <a:cs typeface="Poppins SemiBold"/>
                <a:sym typeface="Poppins SemiBold"/>
              </a:rPr>
              <a:t>Draft Your Require-ments</a:t>
            </a:r>
            <a:endParaRPr sz="846">
              <a:solidFill>
                <a:schemeClr val="accent2"/>
              </a:solidFill>
              <a:latin typeface="Poppins SemiBold"/>
              <a:ea typeface="Poppins SemiBold"/>
              <a:cs typeface="Poppins SemiBold"/>
              <a:sym typeface="Poppins SemiBold"/>
            </a:endParaRPr>
          </a:p>
        </p:txBody>
      </p:sp>
      <p:sp>
        <p:nvSpPr>
          <p:cNvPr id="2976" name="Google Shape;2976;p602"/>
          <p:cNvSpPr txBox="1"/>
          <p:nvPr/>
        </p:nvSpPr>
        <p:spPr>
          <a:xfrm>
            <a:off x="7090853" y="3471450"/>
            <a:ext cx="988200" cy="502500"/>
          </a:xfrm>
          <a:prstGeom prst="rect">
            <a:avLst/>
          </a:prstGeom>
          <a:noFill/>
          <a:ln>
            <a:noFill/>
          </a:ln>
        </p:spPr>
        <p:txBody>
          <a:bodyPr anchorCtr="0" anchor="t" bIns="115525" lIns="115525" spcFirstLastPara="1" rIns="115525" wrap="square" tIns="115525">
            <a:noAutofit/>
          </a:bodyPr>
          <a:lstStyle/>
          <a:p>
            <a:pPr indent="0" lvl="0" marL="0" rtl="0" algn="ctr">
              <a:spcBef>
                <a:spcPts val="0"/>
              </a:spcBef>
              <a:spcAft>
                <a:spcPts val="0"/>
              </a:spcAft>
              <a:buNone/>
            </a:pPr>
            <a:r>
              <a:rPr lang="en" sz="846">
                <a:solidFill>
                  <a:schemeClr val="accent2"/>
                </a:solidFill>
                <a:latin typeface="Poppins SemiBold"/>
                <a:ea typeface="Poppins SemiBold"/>
                <a:cs typeface="Poppins SemiBold"/>
                <a:sym typeface="Poppins SemiBold"/>
              </a:rPr>
              <a:t>3.</a:t>
            </a:r>
            <a:br>
              <a:rPr lang="en" sz="846">
                <a:solidFill>
                  <a:schemeClr val="accent2"/>
                </a:solidFill>
                <a:latin typeface="Poppins SemiBold"/>
                <a:ea typeface="Poppins SemiBold"/>
                <a:cs typeface="Poppins SemiBold"/>
                <a:sym typeface="Poppins SemiBold"/>
              </a:rPr>
            </a:br>
            <a:r>
              <a:rPr lang="en" sz="846">
                <a:solidFill>
                  <a:schemeClr val="accent2"/>
                </a:solidFill>
                <a:latin typeface="Poppins SemiBold"/>
                <a:ea typeface="Poppins SemiBold"/>
                <a:cs typeface="Poppins SemiBold"/>
                <a:sym typeface="Poppins SemiBold"/>
              </a:rPr>
              <a:t>Sequence the Prompt Pack</a:t>
            </a:r>
            <a:endParaRPr sz="846">
              <a:solidFill>
                <a:schemeClr val="accent2"/>
              </a:solidFill>
              <a:latin typeface="Poppins SemiBold"/>
              <a:ea typeface="Poppins SemiBold"/>
              <a:cs typeface="Poppins SemiBold"/>
              <a:sym typeface="Poppins SemiBold"/>
            </a:endParaRPr>
          </a:p>
        </p:txBody>
      </p:sp>
      <p:sp>
        <p:nvSpPr>
          <p:cNvPr id="2977" name="Google Shape;2977;p602"/>
          <p:cNvSpPr txBox="1"/>
          <p:nvPr/>
        </p:nvSpPr>
        <p:spPr>
          <a:xfrm>
            <a:off x="4982556" y="3471447"/>
            <a:ext cx="904200" cy="502500"/>
          </a:xfrm>
          <a:prstGeom prst="rect">
            <a:avLst/>
          </a:prstGeom>
          <a:noFill/>
          <a:ln>
            <a:noFill/>
          </a:ln>
        </p:spPr>
        <p:txBody>
          <a:bodyPr anchorCtr="0" anchor="t" bIns="115525" lIns="115525" spcFirstLastPara="1" rIns="115525" wrap="square" tIns="115525">
            <a:noAutofit/>
          </a:bodyPr>
          <a:lstStyle/>
          <a:p>
            <a:pPr indent="0" lvl="0" marL="0" rtl="0" algn="ctr">
              <a:spcBef>
                <a:spcPts val="0"/>
              </a:spcBef>
              <a:spcAft>
                <a:spcPts val="0"/>
              </a:spcAft>
              <a:buNone/>
            </a:pPr>
            <a:r>
              <a:rPr lang="en" sz="846">
                <a:solidFill>
                  <a:schemeClr val="accent2"/>
                </a:solidFill>
                <a:latin typeface="Poppins SemiBold"/>
                <a:ea typeface="Poppins SemiBold"/>
                <a:cs typeface="Poppins SemiBold"/>
                <a:sym typeface="Poppins SemiBold"/>
              </a:rPr>
              <a:t>4.</a:t>
            </a:r>
            <a:br>
              <a:rPr lang="en" sz="846">
                <a:solidFill>
                  <a:schemeClr val="accent2"/>
                </a:solidFill>
                <a:latin typeface="Poppins SemiBold"/>
                <a:ea typeface="Poppins SemiBold"/>
                <a:cs typeface="Poppins SemiBold"/>
                <a:sym typeface="Poppins SemiBold"/>
              </a:rPr>
            </a:br>
            <a:r>
              <a:rPr lang="en" sz="846">
                <a:solidFill>
                  <a:schemeClr val="accent2"/>
                </a:solidFill>
                <a:latin typeface="Poppins SemiBold"/>
                <a:ea typeface="Poppins SemiBold"/>
                <a:cs typeface="Poppins SemiBold"/>
                <a:sym typeface="Poppins SemiBold"/>
              </a:rPr>
              <a:t>Prototype &amp; Iterate</a:t>
            </a:r>
            <a:endParaRPr sz="846">
              <a:solidFill>
                <a:schemeClr val="accent2"/>
              </a:solidFill>
              <a:latin typeface="Poppins SemiBold"/>
              <a:ea typeface="Poppins SemiBold"/>
              <a:cs typeface="Poppins SemiBold"/>
              <a:sym typeface="Poppins SemiBold"/>
            </a:endParaRPr>
          </a:p>
        </p:txBody>
      </p:sp>
      <p:sp>
        <p:nvSpPr>
          <p:cNvPr id="2978" name="Google Shape;2978;p602"/>
          <p:cNvSpPr txBox="1"/>
          <p:nvPr/>
        </p:nvSpPr>
        <p:spPr>
          <a:xfrm>
            <a:off x="5094314" y="1769979"/>
            <a:ext cx="727200" cy="713700"/>
          </a:xfrm>
          <a:prstGeom prst="rect">
            <a:avLst/>
          </a:prstGeom>
          <a:noFill/>
          <a:ln>
            <a:noFill/>
          </a:ln>
        </p:spPr>
        <p:txBody>
          <a:bodyPr anchorCtr="0" anchor="t" bIns="122050" lIns="122050" spcFirstLastPara="1" rIns="122050" wrap="square" tIns="122050">
            <a:noAutofit/>
          </a:bodyPr>
          <a:lstStyle/>
          <a:p>
            <a:pPr indent="0" lvl="0" marL="0" rtl="0" algn="ctr">
              <a:spcBef>
                <a:spcPts val="0"/>
              </a:spcBef>
              <a:spcAft>
                <a:spcPts val="0"/>
              </a:spcAft>
              <a:buNone/>
            </a:pPr>
            <a:r>
              <a:rPr lang="en" sz="846">
                <a:solidFill>
                  <a:schemeClr val="accent2"/>
                </a:solidFill>
                <a:latin typeface="Poppins SemiBold"/>
                <a:ea typeface="Poppins SemiBold"/>
                <a:cs typeface="Poppins SemiBold"/>
                <a:sym typeface="Poppins SemiBold"/>
              </a:rPr>
              <a:t>1. </a:t>
            </a:r>
            <a:br>
              <a:rPr lang="en" sz="846">
                <a:solidFill>
                  <a:schemeClr val="accent2"/>
                </a:solidFill>
                <a:latin typeface="Poppins SemiBold"/>
                <a:ea typeface="Poppins SemiBold"/>
                <a:cs typeface="Poppins SemiBold"/>
                <a:sym typeface="Poppins SemiBold"/>
              </a:rPr>
            </a:br>
            <a:r>
              <a:rPr lang="en" sz="846">
                <a:solidFill>
                  <a:schemeClr val="accent2"/>
                </a:solidFill>
                <a:latin typeface="Poppins SemiBold"/>
                <a:ea typeface="Poppins SemiBold"/>
                <a:cs typeface="Poppins SemiBold"/>
                <a:sym typeface="Poppins SemiBold"/>
              </a:rPr>
              <a:t>Develop an Idea</a:t>
            </a:r>
            <a:endParaRPr sz="846">
              <a:solidFill>
                <a:schemeClr val="accent2"/>
              </a:solidFill>
              <a:latin typeface="Poppins SemiBold"/>
              <a:ea typeface="Poppins SemiBold"/>
              <a:cs typeface="Poppins SemiBold"/>
              <a:sym typeface="Poppins SemiBold"/>
            </a:endParaRPr>
          </a:p>
        </p:txBody>
      </p:sp>
      <p:sp>
        <p:nvSpPr>
          <p:cNvPr id="2979" name="Google Shape;2979;p602"/>
          <p:cNvSpPr txBox="1"/>
          <p:nvPr/>
        </p:nvSpPr>
        <p:spPr>
          <a:xfrm>
            <a:off x="4626150" y="672185"/>
            <a:ext cx="1617000" cy="4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2">
                <a:solidFill>
                  <a:srgbClr val="434343"/>
                </a:solidFill>
                <a:latin typeface="Lato"/>
                <a:ea typeface="Lato"/>
                <a:cs typeface="Lato"/>
                <a:sym typeface="Lato"/>
              </a:rPr>
              <a:t>Define the core user problem and hypothesis. </a:t>
            </a:r>
            <a:endParaRPr i="1" sz="902">
              <a:solidFill>
                <a:srgbClr val="434343"/>
              </a:solidFill>
              <a:latin typeface="Lato"/>
              <a:ea typeface="Lato"/>
              <a:cs typeface="Lato"/>
              <a:sym typeface="Lato"/>
            </a:endParaRPr>
          </a:p>
        </p:txBody>
      </p:sp>
      <p:sp>
        <p:nvSpPr>
          <p:cNvPr id="2980" name="Google Shape;2980;p602"/>
          <p:cNvSpPr txBox="1"/>
          <p:nvPr/>
        </p:nvSpPr>
        <p:spPr>
          <a:xfrm>
            <a:off x="6576863" y="672185"/>
            <a:ext cx="2065800" cy="4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2">
                <a:solidFill>
                  <a:srgbClr val="434343"/>
                </a:solidFill>
                <a:latin typeface="Lato"/>
                <a:ea typeface="Lato"/>
                <a:cs typeface="Lato"/>
                <a:sym typeface="Lato"/>
              </a:rPr>
              <a:t>Fill out the seven building blocks to capture the FUDI constraints.</a:t>
            </a:r>
            <a:endParaRPr i="1" sz="902">
              <a:solidFill>
                <a:srgbClr val="434343"/>
              </a:solidFill>
              <a:latin typeface="Lato"/>
              <a:ea typeface="Lato"/>
              <a:cs typeface="Lato"/>
              <a:sym typeface="Lato"/>
            </a:endParaRPr>
          </a:p>
        </p:txBody>
      </p:sp>
      <p:sp>
        <p:nvSpPr>
          <p:cNvPr id="2981" name="Google Shape;2981;p602"/>
          <p:cNvSpPr txBox="1"/>
          <p:nvPr/>
        </p:nvSpPr>
        <p:spPr>
          <a:xfrm>
            <a:off x="4626150" y="4744400"/>
            <a:ext cx="1617000" cy="60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2">
                <a:solidFill>
                  <a:srgbClr val="434343"/>
                </a:solidFill>
                <a:latin typeface="Lato"/>
                <a:ea typeface="Lato"/>
                <a:cs typeface="Lato"/>
                <a:sym typeface="Lato"/>
              </a:rPr>
              <a:t>Run the prompt packs, test the build, and update the PRD based on findings.</a:t>
            </a:r>
            <a:endParaRPr>
              <a:solidFill>
                <a:srgbClr val="434343"/>
              </a:solidFill>
              <a:latin typeface="Lato"/>
              <a:ea typeface="Lato"/>
              <a:cs typeface="Lato"/>
              <a:sym typeface="Lato"/>
            </a:endParaRPr>
          </a:p>
        </p:txBody>
      </p:sp>
      <p:sp>
        <p:nvSpPr>
          <p:cNvPr id="2982" name="Google Shape;2982;p602"/>
          <p:cNvSpPr txBox="1"/>
          <p:nvPr/>
        </p:nvSpPr>
        <p:spPr>
          <a:xfrm>
            <a:off x="6620825" y="4744400"/>
            <a:ext cx="2065800" cy="60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2">
                <a:solidFill>
                  <a:srgbClr val="434343"/>
                </a:solidFill>
                <a:latin typeface="Lato"/>
                <a:ea typeface="Lato"/>
                <a:cs typeface="Lato"/>
                <a:sym typeface="Lato"/>
              </a:rPr>
              <a:t>Break the PRD blocks into an </a:t>
            </a:r>
            <a:r>
              <a:rPr i="1" lang="en" sz="902">
                <a:solidFill>
                  <a:srgbClr val="434343"/>
                </a:solidFill>
                <a:latin typeface="Lato"/>
                <a:ea typeface="Lato"/>
                <a:cs typeface="Lato"/>
                <a:sym typeface="Lato"/>
              </a:rPr>
              <a:t>ordered</a:t>
            </a:r>
            <a:r>
              <a:rPr i="1" lang="en" sz="902">
                <a:solidFill>
                  <a:srgbClr val="434343"/>
                </a:solidFill>
                <a:latin typeface="Lato"/>
                <a:ea typeface="Lato"/>
                <a:cs typeface="Lato"/>
                <a:sym typeface="Lato"/>
              </a:rPr>
              <a:t> list of prompts for </a:t>
            </a:r>
            <a:r>
              <a:rPr i="1" lang="en" sz="902">
                <a:solidFill>
                  <a:srgbClr val="434343"/>
                </a:solidFill>
                <a:latin typeface="Lato"/>
                <a:ea typeface="Lato"/>
                <a:cs typeface="Lato"/>
                <a:sym typeface="Lato"/>
              </a:rPr>
              <a:t>accuracy</a:t>
            </a:r>
            <a:r>
              <a:rPr i="1" lang="en" sz="902">
                <a:solidFill>
                  <a:srgbClr val="434343"/>
                </a:solidFill>
                <a:latin typeface="Lato"/>
                <a:ea typeface="Lato"/>
                <a:cs typeface="Lato"/>
                <a:sym typeface="Lato"/>
              </a:rPr>
              <a:t>: </a:t>
            </a:r>
            <a:br>
              <a:rPr i="1" lang="en" sz="902">
                <a:solidFill>
                  <a:srgbClr val="434343"/>
                </a:solidFill>
                <a:latin typeface="Lato"/>
                <a:ea typeface="Lato"/>
                <a:cs typeface="Lato"/>
                <a:sym typeface="Lato"/>
              </a:rPr>
            </a:br>
            <a:r>
              <a:rPr i="1" lang="en" sz="902">
                <a:solidFill>
                  <a:srgbClr val="434343"/>
                </a:solidFill>
                <a:latin typeface="Lato"/>
                <a:ea typeface="Lato"/>
                <a:cs typeface="Lato"/>
                <a:sym typeface="Lato"/>
              </a:rPr>
              <a:t>Context → </a:t>
            </a:r>
            <a:r>
              <a:rPr i="1" lang="en" sz="902">
                <a:solidFill>
                  <a:srgbClr val="434343"/>
                </a:solidFill>
                <a:latin typeface="Lato"/>
                <a:ea typeface="Lato"/>
                <a:cs typeface="Lato"/>
                <a:sym typeface="Lato"/>
              </a:rPr>
              <a:t>Structure</a:t>
            </a:r>
            <a:r>
              <a:rPr i="1" lang="en" sz="902">
                <a:solidFill>
                  <a:srgbClr val="434343"/>
                </a:solidFill>
                <a:latin typeface="Lato"/>
                <a:ea typeface="Lato"/>
                <a:cs typeface="Lato"/>
                <a:sym typeface="Lato"/>
              </a:rPr>
              <a:t> → Logic,</a:t>
            </a:r>
            <a:endParaRPr i="1" sz="902">
              <a:solidFill>
                <a:srgbClr val="434343"/>
              </a:solidFill>
              <a:latin typeface="Lato"/>
              <a:ea typeface="Lato"/>
              <a:cs typeface="Lato"/>
              <a:sym typeface="Lato"/>
            </a:endParaRPr>
          </a:p>
        </p:txBody>
      </p:sp>
      <p:cxnSp>
        <p:nvCxnSpPr>
          <p:cNvPr id="2983" name="Google Shape;2983;p602"/>
          <p:cNvCxnSpPr/>
          <p:nvPr/>
        </p:nvCxnSpPr>
        <p:spPr>
          <a:xfrm rot="10800000">
            <a:off x="7601900" y="1110700"/>
            <a:ext cx="0" cy="565200"/>
          </a:xfrm>
          <a:prstGeom prst="straightConnector1">
            <a:avLst/>
          </a:prstGeom>
          <a:noFill/>
          <a:ln cap="flat" cmpd="sng" w="19050">
            <a:solidFill>
              <a:srgbClr val="999999"/>
            </a:solidFill>
            <a:prstDash val="dash"/>
            <a:round/>
            <a:headEnd len="med" w="med" type="none"/>
            <a:tailEnd len="med" w="med" type="oval"/>
          </a:ln>
        </p:spPr>
      </p:cxnSp>
      <p:cxnSp>
        <p:nvCxnSpPr>
          <p:cNvPr id="2984" name="Google Shape;2984;p602"/>
          <p:cNvCxnSpPr/>
          <p:nvPr/>
        </p:nvCxnSpPr>
        <p:spPr>
          <a:xfrm>
            <a:off x="7604831" y="4234900"/>
            <a:ext cx="0" cy="565200"/>
          </a:xfrm>
          <a:prstGeom prst="straightConnector1">
            <a:avLst/>
          </a:prstGeom>
          <a:noFill/>
          <a:ln cap="flat" cmpd="sng" w="19050">
            <a:solidFill>
              <a:srgbClr val="999999"/>
            </a:solidFill>
            <a:prstDash val="dash"/>
            <a:round/>
            <a:headEnd len="med" w="med" type="none"/>
            <a:tailEnd len="med" w="med" type="oval"/>
          </a:ln>
        </p:spPr>
      </p:cxnSp>
      <p:cxnSp>
        <p:nvCxnSpPr>
          <p:cNvPr id="2985" name="Google Shape;2985;p602"/>
          <p:cNvCxnSpPr/>
          <p:nvPr/>
        </p:nvCxnSpPr>
        <p:spPr>
          <a:xfrm>
            <a:off x="5437181" y="4234900"/>
            <a:ext cx="0" cy="565200"/>
          </a:xfrm>
          <a:prstGeom prst="straightConnector1">
            <a:avLst/>
          </a:prstGeom>
          <a:noFill/>
          <a:ln cap="flat" cmpd="sng" w="19050">
            <a:solidFill>
              <a:srgbClr val="999999"/>
            </a:solidFill>
            <a:prstDash val="dash"/>
            <a:round/>
            <a:headEnd len="med" w="med" type="none"/>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p603"/>
          <p:cNvSpPr/>
          <p:nvPr/>
        </p:nvSpPr>
        <p:spPr>
          <a:xfrm>
            <a:off x="0" y="0"/>
            <a:ext cx="3274500" cy="5727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1" name="Google Shape;2991;p603"/>
          <p:cNvSpPr txBox="1"/>
          <p:nvPr/>
        </p:nvSpPr>
        <p:spPr>
          <a:xfrm>
            <a:off x="457200" y="508000"/>
            <a:ext cx="82296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Example Snapshot</a:t>
            </a:r>
            <a:endParaRPr sz="1600">
              <a:solidFill>
                <a:srgbClr val="60A5FA"/>
              </a:solidFill>
              <a:latin typeface="Poppins SemiBold"/>
              <a:ea typeface="Poppins SemiBold"/>
              <a:cs typeface="Poppins SemiBold"/>
              <a:sym typeface="Poppins SemiBold"/>
            </a:endParaRPr>
          </a:p>
        </p:txBody>
      </p:sp>
      <p:sp>
        <p:nvSpPr>
          <p:cNvPr id="2992" name="Google Shape;2992;p603"/>
          <p:cNvSpPr txBox="1"/>
          <p:nvPr/>
        </p:nvSpPr>
        <p:spPr>
          <a:xfrm>
            <a:off x="457200" y="789075"/>
            <a:ext cx="2680500" cy="8619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800">
                <a:solidFill>
                  <a:srgbClr val="FFFFFF"/>
                </a:solidFill>
                <a:latin typeface="Poppins Medium"/>
                <a:ea typeface="Poppins Medium"/>
                <a:cs typeface="Poppins Medium"/>
                <a:sym typeface="Poppins Medium"/>
              </a:rPr>
              <a:t>Simplified PRD Sample</a:t>
            </a:r>
            <a:endParaRPr sz="2800">
              <a:solidFill>
                <a:srgbClr val="FFFFFF"/>
              </a:solidFill>
              <a:latin typeface="Poppins Medium"/>
              <a:ea typeface="Poppins Medium"/>
              <a:cs typeface="Poppins Medium"/>
              <a:sym typeface="Poppins Medium"/>
            </a:endParaRPr>
          </a:p>
        </p:txBody>
      </p:sp>
      <p:grpSp>
        <p:nvGrpSpPr>
          <p:cNvPr id="2993" name="Google Shape;2993;p603"/>
          <p:cNvGrpSpPr/>
          <p:nvPr/>
        </p:nvGrpSpPr>
        <p:grpSpPr>
          <a:xfrm>
            <a:off x="6271170" y="1829878"/>
            <a:ext cx="2398571" cy="3103090"/>
            <a:chOff x="4608775" y="970627"/>
            <a:chExt cx="3274500" cy="4236300"/>
          </a:xfrm>
        </p:grpSpPr>
        <p:pic>
          <p:nvPicPr>
            <p:cNvPr id="2994" name="Google Shape;2994;p603" title="AI Prototyping_ Simplified PRD for Prototypes Template_page-0002.jpg"/>
            <p:cNvPicPr preferRelativeResize="0"/>
            <p:nvPr/>
          </p:nvPicPr>
          <p:blipFill rotWithShape="1">
            <a:blip r:embed="rId3">
              <a:alphaModFix/>
            </a:blip>
            <a:srcRect b="9" l="0" r="0" t="19"/>
            <a:stretch/>
          </p:blipFill>
          <p:spPr>
            <a:xfrm>
              <a:off x="4608775" y="970627"/>
              <a:ext cx="3274500" cy="4236300"/>
            </a:xfrm>
            <a:prstGeom prst="roundRect">
              <a:avLst>
                <a:gd fmla="val 6217" name="adj"/>
              </a:avLst>
            </a:prstGeom>
            <a:noFill/>
            <a:ln cap="flat" cmpd="sng" w="1257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pic>
        <p:sp>
          <p:nvSpPr>
            <p:cNvPr id="2995" name="Google Shape;2995;p603"/>
            <p:cNvSpPr/>
            <p:nvPr/>
          </p:nvSpPr>
          <p:spPr>
            <a:xfrm>
              <a:off x="4779700" y="2276375"/>
              <a:ext cx="983400" cy="216600"/>
            </a:xfrm>
            <a:prstGeom prst="rect">
              <a:avLst/>
            </a:prstGeom>
            <a:solidFill>
              <a:srgbClr val="FFFFFF"/>
            </a:solidFill>
            <a:ln>
              <a:noFill/>
            </a:ln>
          </p:spPr>
          <p:txBody>
            <a:bodyPr anchorCtr="0" anchor="ctr" bIns="66975" lIns="66975" spcFirstLastPara="1" rIns="66975" wrap="square" tIns="66975">
              <a:noAutofit/>
            </a:bodyPr>
            <a:lstStyle/>
            <a:p>
              <a:pPr indent="0" lvl="0" marL="0" rtl="0" algn="ctr">
                <a:spcBef>
                  <a:spcPts val="0"/>
                </a:spcBef>
                <a:spcAft>
                  <a:spcPts val="0"/>
                </a:spcAft>
                <a:buNone/>
              </a:pPr>
              <a:r>
                <a:t/>
              </a:r>
              <a:endParaRPr sz="1025">
                <a:latin typeface="Lato"/>
                <a:ea typeface="Lato"/>
                <a:cs typeface="Lato"/>
                <a:sym typeface="Lato"/>
              </a:endParaRPr>
            </a:p>
          </p:txBody>
        </p:sp>
        <p:sp>
          <p:nvSpPr>
            <p:cNvPr id="2996" name="Google Shape;2996;p603"/>
            <p:cNvSpPr/>
            <p:nvPr/>
          </p:nvSpPr>
          <p:spPr>
            <a:xfrm>
              <a:off x="4779700" y="3669025"/>
              <a:ext cx="983400" cy="216600"/>
            </a:xfrm>
            <a:prstGeom prst="rect">
              <a:avLst/>
            </a:prstGeom>
            <a:solidFill>
              <a:srgbClr val="FFFFFF"/>
            </a:solidFill>
            <a:ln>
              <a:noFill/>
            </a:ln>
          </p:spPr>
          <p:txBody>
            <a:bodyPr anchorCtr="0" anchor="ctr" bIns="66975" lIns="66975" spcFirstLastPara="1" rIns="66975" wrap="square" tIns="66975">
              <a:noAutofit/>
            </a:bodyPr>
            <a:lstStyle/>
            <a:p>
              <a:pPr indent="0" lvl="0" marL="0" rtl="0" algn="ctr">
                <a:spcBef>
                  <a:spcPts val="0"/>
                </a:spcBef>
                <a:spcAft>
                  <a:spcPts val="0"/>
                </a:spcAft>
                <a:buNone/>
              </a:pPr>
              <a:r>
                <a:t/>
              </a:r>
              <a:endParaRPr sz="1025">
                <a:latin typeface="Lato"/>
                <a:ea typeface="Lato"/>
                <a:cs typeface="Lato"/>
                <a:sym typeface="Lato"/>
              </a:endParaRPr>
            </a:p>
          </p:txBody>
        </p:sp>
        <p:pic>
          <p:nvPicPr>
            <p:cNvPr id="2997" name="Google Shape;2997;p603" title="AI Prototyping_ Prototyping Requirements One-Pager (PRO) Template (2)_page-0002.jpg"/>
            <p:cNvPicPr preferRelativeResize="0"/>
            <p:nvPr/>
          </p:nvPicPr>
          <p:blipFill rotWithShape="1">
            <a:blip r:embed="rId4">
              <a:alphaModFix/>
            </a:blip>
            <a:srcRect b="71985" l="5546" r="42763" t="22901"/>
            <a:stretch/>
          </p:blipFill>
          <p:spPr>
            <a:xfrm>
              <a:off x="4748780" y="2241290"/>
              <a:ext cx="1692575" cy="216602"/>
            </a:xfrm>
            <a:prstGeom prst="rect">
              <a:avLst/>
            </a:prstGeom>
            <a:noFill/>
            <a:ln>
              <a:noFill/>
            </a:ln>
          </p:spPr>
        </p:pic>
        <p:pic>
          <p:nvPicPr>
            <p:cNvPr id="2998" name="Google Shape;2998;p603" title="AI Prototyping_ Prototyping Requirements One-Pager (PRO) Template (2)_page-0002.jpg"/>
            <p:cNvPicPr preferRelativeResize="0"/>
            <p:nvPr/>
          </p:nvPicPr>
          <p:blipFill rotWithShape="1">
            <a:blip r:embed="rId4">
              <a:alphaModFix/>
            </a:blip>
            <a:srcRect b="40926" l="2873" r="12366" t="53960"/>
            <a:stretch/>
          </p:blipFill>
          <p:spPr>
            <a:xfrm>
              <a:off x="4673425" y="3641375"/>
              <a:ext cx="2775248" cy="216602"/>
            </a:xfrm>
            <a:prstGeom prst="rect">
              <a:avLst/>
            </a:prstGeom>
            <a:noFill/>
            <a:ln>
              <a:noFill/>
            </a:ln>
          </p:spPr>
        </p:pic>
      </p:grpSp>
      <p:pic>
        <p:nvPicPr>
          <p:cNvPr id="2999" name="Google Shape;2999;p603" title="AI Prototyping_ Simplified PRD for Prototypes Template_page-0001.jpg"/>
          <p:cNvPicPr preferRelativeResize="0"/>
          <p:nvPr/>
        </p:nvPicPr>
        <p:blipFill rotWithShape="1">
          <a:blip r:embed="rId5">
            <a:alphaModFix/>
          </a:blip>
          <a:srcRect b="9" l="0" r="0" t="19"/>
          <a:stretch/>
        </p:blipFill>
        <p:spPr>
          <a:xfrm>
            <a:off x="3731210" y="686833"/>
            <a:ext cx="2398500" cy="3102900"/>
          </a:xfrm>
          <a:prstGeom prst="roundRect">
            <a:avLst>
              <a:gd fmla="val 6217" name="adj"/>
            </a:avLst>
          </a:prstGeom>
          <a:noFill/>
          <a:ln cap="flat" cmpd="sng" w="1257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pic>
      <p:pic>
        <p:nvPicPr>
          <p:cNvPr id="3000" name="Google Shape;3000;p603" title="realistic-binder-clip_78370-1420.png"/>
          <p:cNvPicPr preferRelativeResize="0"/>
          <p:nvPr/>
        </p:nvPicPr>
        <p:blipFill>
          <a:blip r:embed="rId6">
            <a:alphaModFix/>
          </a:blip>
          <a:stretch>
            <a:fillRect/>
          </a:stretch>
        </p:blipFill>
        <p:spPr>
          <a:xfrm>
            <a:off x="4688172" y="354537"/>
            <a:ext cx="484491" cy="484491"/>
          </a:xfrm>
          <a:prstGeom prst="rect">
            <a:avLst/>
          </a:prstGeom>
          <a:noFill/>
          <a:ln>
            <a:noFill/>
          </a:ln>
          <a:effectLst>
            <a:outerShdw blurRad="28575" rotWithShape="0" algn="bl" dir="5460000" dist="13953">
              <a:srgbClr val="000000">
                <a:alpha val="50000"/>
              </a:srgbClr>
            </a:outerShdw>
          </a:effectLst>
        </p:spPr>
      </p:pic>
      <p:cxnSp>
        <p:nvCxnSpPr>
          <p:cNvPr id="3001" name="Google Shape;3001;p603"/>
          <p:cNvCxnSpPr/>
          <p:nvPr/>
        </p:nvCxnSpPr>
        <p:spPr>
          <a:xfrm>
            <a:off x="4930418" y="-90100"/>
            <a:ext cx="0" cy="509100"/>
          </a:xfrm>
          <a:prstGeom prst="straightConnector1">
            <a:avLst/>
          </a:prstGeom>
          <a:noFill/>
          <a:ln cap="flat" cmpd="sng" w="13950">
            <a:solidFill>
              <a:schemeClr val="accent2"/>
            </a:solidFill>
            <a:prstDash val="solid"/>
            <a:round/>
            <a:headEnd len="med" w="med" type="none"/>
            <a:tailEnd len="med" w="med" type="none"/>
          </a:ln>
        </p:spPr>
      </p:cxnSp>
      <p:pic>
        <p:nvPicPr>
          <p:cNvPr id="3002" name="Google Shape;3002;p603" title="realistic-binder-clip_78370-1420.png"/>
          <p:cNvPicPr preferRelativeResize="0"/>
          <p:nvPr/>
        </p:nvPicPr>
        <p:blipFill>
          <a:blip r:embed="rId6">
            <a:alphaModFix/>
          </a:blip>
          <a:stretch>
            <a:fillRect/>
          </a:stretch>
        </p:blipFill>
        <p:spPr>
          <a:xfrm rot="10800000">
            <a:off x="7227911" y="4765213"/>
            <a:ext cx="484491" cy="484491"/>
          </a:xfrm>
          <a:prstGeom prst="rect">
            <a:avLst/>
          </a:prstGeom>
          <a:noFill/>
          <a:ln>
            <a:noFill/>
          </a:ln>
          <a:effectLst>
            <a:outerShdw blurRad="28575" rotWithShape="0" algn="bl" dir="5400000" dist="19050">
              <a:srgbClr val="000000">
                <a:alpha val="50000"/>
              </a:srgbClr>
            </a:outerShdw>
          </a:effectLst>
        </p:spPr>
      </p:pic>
      <p:cxnSp>
        <p:nvCxnSpPr>
          <p:cNvPr id="3003" name="Google Shape;3003;p603"/>
          <p:cNvCxnSpPr/>
          <p:nvPr/>
        </p:nvCxnSpPr>
        <p:spPr>
          <a:xfrm>
            <a:off x="7480290" y="5181501"/>
            <a:ext cx="0" cy="614700"/>
          </a:xfrm>
          <a:prstGeom prst="straightConnector1">
            <a:avLst/>
          </a:prstGeom>
          <a:noFill/>
          <a:ln cap="flat" cmpd="sng" w="13950">
            <a:solidFill>
              <a:schemeClr val="accent2"/>
            </a:solidFill>
            <a:prstDash val="solid"/>
            <a:round/>
            <a:headEnd len="med" w="med" type="none"/>
            <a:tailEnd len="med" w="med" type="none"/>
          </a:ln>
        </p:spPr>
      </p:cxnSp>
      <p:sp>
        <p:nvSpPr>
          <p:cNvPr id="3004" name="Google Shape;3004;p603"/>
          <p:cNvSpPr/>
          <p:nvPr/>
        </p:nvSpPr>
        <p:spPr>
          <a:xfrm>
            <a:off x="457200" y="4816568"/>
            <a:ext cx="2593800" cy="385200"/>
          </a:xfrm>
          <a:prstGeom prst="roundRect">
            <a:avLst>
              <a:gd fmla="val 50000" name="adj"/>
            </a:avLst>
          </a:prstGeom>
          <a:gradFill>
            <a:gsLst>
              <a:gs pos="0">
                <a:srgbClr val="7AAAF9"/>
              </a:gs>
              <a:gs pos="100000">
                <a:srgbClr val="1360DD"/>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50">
                <a:solidFill>
                  <a:srgbClr val="FFFFFF"/>
                </a:solidFill>
                <a:latin typeface="Lato"/>
                <a:ea typeface="Lato"/>
                <a:cs typeface="Lato"/>
                <a:sym typeface="Lato"/>
              </a:rPr>
              <a:t>         See the example in full screen </a:t>
            </a:r>
            <a:r>
              <a:rPr lang="en" sz="1050" u="sng">
                <a:solidFill>
                  <a:schemeClr val="lt2"/>
                </a:solidFill>
                <a:latin typeface="Lato Black"/>
                <a:ea typeface="Lato Black"/>
                <a:cs typeface="Lato Black"/>
                <a:sym typeface="Lato Black"/>
                <a:hlinkClick r:id="rId7">
                  <a:extLst>
                    <a:ext uri="{A12FA001-AC4F-418D-AE19-62706E023703}">
                      <ahyp:hlinkClr val="tx"/>
                    </a:ext>
                  </a:extLst>
                </a:hlinkClick>
              </a:rPr>
              <a:t>here</a:t>
            </a:r>
            <a:endParaRPr sz="1050">
              <a:solidFill>
                <a:schemeClr val="lt2"/>
              </a:solidFill>
              <a:latin typeface="Lato Black"/>
              <a:ea typeface="Lato Black"/>
              <a:cs typeface="Lato Black"/>
              <a:sym typeface="Lato Black"/>
            </a:endParaRPr>
          </a:p>
        </p:txBody>
      </p:sp>
      <p:sp>
        <p:nvSpPr>
          <p:cNvPr id="3005" name="Google Shape;3005;p603"/>
          <p:cNvSpPr/>
          <p:nvPr/>
        </p:nvSpPr>
        <p:spPr>
          <a:xfrm>
            <a:off x="491244" y="4846243"/>
            <a:ext cx="323100" cy="326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t/>
            </a:r>
            <a:endParaRPr>
              <a:latin typeface="Lato"/>
              <a:ea typeface="Lato"/>
              <a:cs typeface="Lato"/>
              <a:sym typeface="Lato"/>
            </a:endParaRPr>
          </a:p>
        </p:txBody>
      </p:sp>
      <p:sp>
        <p:nvSpPr>
          <p:cNvPr id="3006" name="Google Shape;3006;p603"/>
          <p:cNvSpPr txBox="1"/>
          <p:nvPr/>
        </p:nvSpPr>
        <p:spPr>
          <a:xfrm>
            <a:off x="490477" y="4611215"/>
            <a:ext cx="447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rgbClr val="FFFFFF"/>
                </a:solidFill>
                <a:latin typeface="Lato"/>
                <a:ea typeface="Lato"/>
                <a:cs typeface="Lato"/>
                <a:sym typeface="Lato"/>
              </a:rPr>
              <a:t>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0" name="Shape 3010"/>
        <p:cNvGrpSpPr/>
        <p:nvPr/>
      </p:nvGrpSpPr>
      <p:grpSpPr>
        <a:xfrm>
          <a:off x="0" y="0"/>
          <a:ext cx="0" cy="0"/>
          <a:chOff x="0" y="0"/>
          <a:chExt cx="0" cy="0"/>
        </a:xfrm>
      </p:grpSpPr>
      <p:sp>
        <p:nvSpPr>
          <p:cNvPr id="3011" name="Google Shape;3011;p604"/>
          <p:cNvSpPr/>
          <p:nvPr/>
        </p:nvSpPr>
        <p:spPr>
          <a:xfrm>
            <a:off x="496100" y="1387675"/>
            <a:ext cx="3095700" cy="17637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2" name="Google Shape;3012;p604"/>
          <p:cNvSpPr/>
          <p:nvPr/>
        </p:nvSpPr>
        <p:spPr>
          <a:xfrm>
            <a:off x="5499475" y="3353725"/>
            <a:ext cx="3187200" cy="20394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3" name="Google Shape;3013;p604"/>
          <p:cNvSpPr/>
          <p:nvPr/>
        </p:nvSpPr>
        <p:spPr>
          <a:xfrm>
            <a:off x="496100" y="3353725"/>
            <a:ext cx="3095700" cy="20394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4" name="Google Shape;3014;p604"/>
          <p:cNvSpPr/>
          <p:nvPr/>
        </p:nvSpPr>
        <p:spPr>
          <a:xfrm>
            <a:off x="5499475" y="1387675"/>
            <a:ext cx="3187200" cy="17637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5" name="Google Shape;3015;p604"/>
          <p:cNvSpPr txBox="1"/>
          <p:nvPr/>
        </p:nvSpPr>
        <p:spPr>
          <a:xfrm>
            <a:off x="457200" y="451134"/>
            <a:ext cx="82296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Real-World Example</a:t>
            </a:r>
            <a:endParaRPr sz="1600">
              <a:solidFill>
                <a:srgbClr val="60A5FA"/>
              </a:solidFill>
              <a:latin typeface="Poppins SemiBold"/>
              <a:ea typeface="Poppins SemiBold"/>
              <a:cs typeface="Poppins SemiBold"/>
              <a:sym typeface="Poppins SemiBold"/>
            </a:endParaRPr>
          </a:p>
        </p:txBody>
      </p:sp>
      <p:sp>
        <p:nvSpPr>
          <p:cNvPr id="3016" name="Google Shape;3016;p604"/>
          <p:cNvSpPr txBox="1"/>
          <p:nvPr/>
        </p:nvSpPr>
        <p:spPr>
          <a:xfrm>
            <a:off x="457200" y="732209"/>
            <a:ext cx="8229600" cy="4617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000">
                <a:solidFill>
                  <a:srgbClr val="07182C"/>
                </a:solidFill>
                <a:latin typeface="Poppins Medium"/>
                <a:ea typeface="Poppins Medium"/>
                <a:cs typeface="Poppins Medium"/>
                <a:sym typeface="Poppins Medium"/>
              </a:rPr>
              <a:t>Airbnb “Snap Wishlist” Validation Loop</a:t>
            </a:r>
            <a:endParaRPr sz="3000">
              <a:solidFill>
                <a:srgbClr val="07182C"/>
              </a:solidFill>
              <a:latin typeface="Poppins Medium"/>
              <a:ea typeface="Poppins Medium"/>
              <a:cs typeface="Poppins Medium"/>
              <a:sym typeface="Poppins Medium"/>
            </a:endParaRPr>
          </a:p>
        </p:txBody>
      </p:sp>
      <p:pic>
        <p:nvPicPr>
          <p:cNvPr id="3017" name="Google Shape;3017;p604" title="Logo (1).png"/>
          <p:cNvPicPr preferRelativeResize="0"/>
          <p:nvPr/>
        </p:nvPicPr>
        <p:blipFill>
          <a:blip r:embed="rId3">
            <a:alphaModFix/>
          </a:blip>
          <a:stretch>
            <a:fillRect/>
          </a:stretch>
        </p:blipFill>
        <p:spPr>
          <a:xfrm>
            <a:off x="3950938" y="2990004"/>
            <a:ext cx="1242126" cy="388150"/>
          </a:xfrm>
          <a:prstGeom prst="rect">
            <a:avLst/>
          </a:prstGeom>
          <a:noFill/>
          <a:ln>
            <a:noFill/>
          </a:ln>
        </p:spPr>
      </p:pic>
      <p:sp>
        <p:nvSpPr>
          <p:cNvPr id="3018" name="Google Shape;3018;p604"/>
          <p:cNvSpPr txBox="1"/>
          <p:nvPr/>
        </p:nvSpPr>
        <p:spPr>
          <a:xfrm>
            <a:off x="828947" y="3670378"/>
            <a:ext cx="2109300" cy="1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Lato"/>
                <a:ea typeface="Lato"/>
                <a:cs typeface="Lato"/>
                <a:sym typeface="Lato"/>
              </a:rPr>
              <a:t>Run the prompt packs, test the build, and update the PRD based on findings.</a:t>
            </a:r>
            <a:endParaRPr sz="900">
              <a:solidFill>
                <a:schemeClr val="dk2"/>
              </a:solidFill>
              <a:latin typeface="Lato"/>
              <a:ea typeface="Lato"/>
              <a:cs typeface="Lato"/>
              <a:sym typeface="Lato"/>
            </a:endParaRPr>
          </a:p>
          <a:p>
            <a:pPr indent="0" lvl="0" marL="0" rtl="0" algn="l">
              <a:spcBef>
                <a:spcPts val="0"/>
              </a:spcBef>
              <a:spcAft>
                <a:spcPts val="0"/>
              </a:spcAft>
              <a:buNone/>
            </a:pPr>
            <a:br>
              <a:rPr lang="en" sz="700">
                <a:solidFill>
                  <a:srgbClr val="1241B0"/>
                </a:solidFill>
                <a:latin typeface="Lato"/>
                <a:ea typeface="Lato"/>
                <a:cs typeface="Lato"/>
                <a:sym typeface="Lato"/>
              </a:rPr>
            </a:br>
            <a:r>
              <a:rPr lang="en" sz="900">
                <a:solidFill>
                  <a:srgbClr val="1241B0"/>
                </a:solidFill>
                <a:latin typeface="Lato"/>
                <a:ea typeface="Lato"/>
                <a:cs typeface="Lato"/>
                <a:sym typeface="Lato"/>
              </a:rPr>
              <a:t>The Airbnb team generates a working prototype in minutes. If the AI fails to identify the location, they update the "Smart Behaviors" block in the simplified PRD and re-run Prompt 3.</a:t>
            </a:r>
            <a:endParaRPr sz="900">
              <a:solidFill>
                <a:srgbClr val="1241B0"/>
              </a:solidFill>
              <a:latin typeface="Lato"/>
              <a:ea typeface="Lato"/>
              <a:cs typeface="Lato"/>
              <a:sym typeface="Lato"/>
            </a:endParaRPr>
          </a:p>
          <a:p>
            <a:pPr indent="0" lvl="0" marL="0" rtl="0" algn="l">
              <a:spcBef>
                <a:spcPts val="0"/>
              </a:spcBef>
              <a:spcAft>
                <a:spcPts val="0"/>
              </a:spcAft>
              <a:buNone/>
            </a:pPr>
            <a:r>
              <a:t/>
            </a:r>
            <a:endParaRPr i="1" sz="700">
              <a:solidFill>
                <a:schemeClr val="dk2"/>
              </a:solidFill>
              <a:latin typeface="Lato"/>
              <a:ea typeface="Lato"/>
              <a:cs typeface="Lato"/>
              <a:sym typeface="Lato"/>
            </a:endParaRPr>
          </a:p>
        </p:txBody>
      </p:sp>
      <p:sp>
        <p:nvSpPr>
          <p:cNvPr id="3019" name="Google Shape;3019;p604"/>
          <p:cNvSpPr/>
          <p:nvPr/>
        </p:nvSpPr>
        <p:spPr>
          <a:xfrm>
            <a:off x="3068294" y="1691427"/>
            <a:ext cx="2985300" cy="2985300"/>
          </a:xfrm>
          <a:prstGeom prst="donut">
            <a:avLst>
              <a:gd fmla="val 9079" name="adj"/>
            </a:avLst>
          </a:prstGeom>
          <a:gradFill>
            <a:gsLst>
              <a:gs pos="0">
                <a:srgbClr val="7AAAF9"/>
              </a:gs>
              <a:gs pos="100000">
                <a:srgbClr val="1360DD"/>
              </a:gs>
            </a:gsLst>
            <a:lin ang="5400012" scaled="0"/>
          </a:gradFill>
          <a:ln>
            <a:noFill/>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3020" name="Google Shape;3020;p604"/>
          <p:cNvSpPr/>
          <p:nvPr/>
        </p:nvSpPr>
        <p:spPr>
          <a:xfrm>
            <a:off x="3222967" y="1824157"/>
            <a:ext cx="2672400" cy="2706600"/>
          </a:xfrm>
          <a:prstGeom prst="ellipse">
            <a:avLst/>
          </a:prstGeom>
          <a:noFill/>
          <a:ln cap="flat" cmpd="sng" w="190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3021" name="Google Shape;3021;p604"/>
          <p:cNvSpPr/>
          <p:nvPr/>
        </p:nvSpPr>
        <p:spPr>
          <a:xfrm>
            <a:off x="3034045" y="2002470"/>
            <a:ext cx="904200" cy="904200"/>
          </a:xfrm>
          <a:prstGeom prst="ellipse">
            <a:avLst/>
          </a:prstGeom>
          <a:solidFill>
            <a:schemeClr val="lt1"/>
          </a:solidFill>
          <a:ln cap="flat" cmpd="sng" w="190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3022" name="Google Shape;3022;p604"/>
          <p:cNvSpPr/>
          <p:nvPr/>
        </p:nvSpPr>
        <p:spPr>
          <a:xfrm>
            <a:off x="5162770" y="3658620"/>
            <a:ext cx="904200" cy="904200"/>
          </a:xfrm>
          <a:prstGeom prst="ellipse">
            <a:avLst/>
          </a:prstGeom>
          <a:solidFill>
            <a:schemeClr val="lt1"/>
          </a:solidFill>
          <a:ln cap="flat" cmpd="sng" w="190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3023" name="Google Shape;3023;p604"/>
          <p:cNvSpPr/>
          <p:nvPr/>
        </p:nvSpPr>
        <p:spPr>
          <a:xfrm>
            <a:off x="3034045" y="3658620"/>
            <a:ext cx="904200" cy="904200"/>
          </a:xfrm>
          <a:prstGeom prst="ellipse">
            <a:avLst/>
          </a:prstGeom>
          <a:solidFill>
            <a:schemeClr val="lt1"/>
          </a:solidFill>
          <a:ln cap="flat" cmpd="sng" w="190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3024" name="Google Shape;3024;p604"/>
          <p:cNvSpPr/>
          <p:nvPr/>
        </p:nvSpPr>
        <p:spPr>
          <a:xfrm>
            <a:off x="5162770" y="2002470"/>
            <a:ext cx="904200" cy="904200"/>
          </a:xfrm>
          <a:prstGeom prst="ellipse">
            <a:avLst/>
          </a:prstGeom>
          <a:solidFill>
            <a:schemeClr val="lt1"/>
          </a:solidFill>
          <a:ln cap="flat" cmpd="sng" w="190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3025" name="Google Shape;3025;p604"/>
          <p:cNvSpPr/>
          <p:nvPr/>
        </p:nvSpPr>
        <p:spPr>
          <a:xfrm flipH="1" rot="1590945">
            <a:off x="4481324" y="4439306"/>
            <a:ext cx="155899" cy="132507"/>
          </a:xfrm>
          <a:prstGeom prst="triangle">
            <a:avLst>
              <a:gd fmla="val 50000" name="adj"/>
            </a:avLst>
          </a:prstGeom>
          <a:solidFill>
            <a:schemeClr val="accent2"/>
          </a:solidFill>
          <a:ln cap="flat" cmpd="sng" w="107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3026" name="Google Shape;3026;p604"/>
          <p:cNvSpPr/>
          <p:nvPr/>
        </p:nvSpPr>
        <p:spPr>
          <a:xfrm flipH="1" rot="-3800175">
            <a:off x="5792010" y="3216282"/>
            <a:ext cx="155765" cy="132656"/>
          </a:xfrm>
          <a:prstGeom prst="triangle">
            <a:avLst>
              <a:gd fmla="val 50000" name="adj"/>
            </a:avLst>
          </a:prstGeom>
          <a:solidFill>
            <a:schemeClr val="accent2"/>
          </a:solidFill>
          <a:ln cap="flat" cmpd="sng" w="107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3027" name="Google Shape;3027;p604"/>
          <p:cNvSpPr/>
          <p:nvPr/>
        </p:nvSpPr>
        <p:spPr>
          <a:xfrm rot="-6999825">
            <a:off x="3124596" y="3216282"/>
            <a:ext cx="155765" cy="132656"/>
          </a:xfrm>
          <a:prstGeom prst="triangle">
            <a:avLst>
              <a:gd fmla="val 50000" name="adj"/>
            </a:avLst>
          </a:prstGeom>
          <a:solidFill>
            <a:schemeClr val="accent2"/>
          </a:solidFill>
          <a:ln cap="flat" cmpd="sng" w="107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
        <p:nvSpPr>
          <p:cNvPr id="3028" name="Google Shape;3028;p604"/>
          <p:cNvSpPr txBox="1"/>
          <p:nvPr/>
        </p:nvSpPr>
        <p:spPr>
          <a:xfrm>
            <a:off x="5140875" y="2105550"/>
            <a:ext cx="988200" cy="713700"/>
          </a:xfrm>
          <a:prstGeom prst="rect">
            <a:avLst/>
          </a:prstGeom>
          <a:noFill/>
          <a:ln>
            <a:noFill/>
          </a:ln>
        </p:spPr>
        <p:txBody>
          <a:bodyPr anchorCtr="0" anchor="t" bIns="122050" lIns="122050" spcFirstLastPara="1" rIns="122050" wrap="square" tIns="122050">
            <a:noAutofit/>
          </a:bodyPr>
          <a:lstStyle/>
          <a:p>
            <a:pPr indent="0" lvl="0" marL="0" rtl="0" algn="ctr">
              <a:spcBef>
                <a:spcPts val="0"/>
              </a:spcBef>
              <a:spcAft>
                <a:spcPts val="0"/>
              </a:spcAft>
              <a:buNone/>
            </a:pPr>
            <a:r>
              <a:rPr lang="en" sz="746">
                <a:solidFill>
                  <a:schemeClr val="accent2"/>
                </a:solidFill>
                <a:latin typeface="Poppins SemiBold"/>
                <a:ea typeface="Poppins SemiBold"/>
                <a:cs typeface="Poppins SemiBold"/>
                <a:sym typeface="Poppins SemiBold"/>
              </a:rPr>
              <a:t>2. </a:t>
            </a:r>
            <a:br>
              <a:rPr lang="en" sz="746">
                <a:solidFill>
                  <a:schemeClr val="accent2"/>
                </a:solidFill>
                <a:latin typeface="Poppins SemiBold"/>
                <a:ea typeface="Poppins SemiBold"/>
                <a:cs typeface="Poppins SemiBold"/>
                <a:sym typeface="Poppins SemiBold"/>
              </a:rPr>
            </a:br>
            <a:r>
              <a:rPr lang="en" sz="746">
                <a:solidFill>
                  <a:schemeClr val="accent2"/>
                </a:solidFill>
                <a:latin typeface="Poppins SemiBold"/>
                <a:ea typeface="Poppins SemiBold"/>
                <a:cs typeface="Poppins SemiBold"/>
                <a:sym typeface="Poppins SemiBold"/>
              </a:rPr>
              <a:t>Draft Your Requirements</a:t>
            </a:r>
            <a:endParaRPr sz="746">
              <a:solidFill>
                <a:schemeClr val="accent2"/>
              </a:solidFill>
              <a:latin typeface="Poppins SemiBold"/>
              <a:ea typeface="Poppins SemiBold"/>
              <a:cs typeface="Poppins SemiBold"/>
              <a:sym typeface="Poppins SemiBold"/>
            </a:endParaRPr>
          </a:p>
        </p:txBody>
      </p:sp>
      <p:sp>
        <p:nvSpPr>
          <p:cNvPr id="3029" name="Google Shape;3029;p604"/>
          <p:cNvSpPr txBox="1"/>
          <p:nvPr/>
        </p:nvSpPr>
        <p:spPr>
          <a:xfrm>
            <a:off x="5132053" y="3798025"/>
            <a:ext cx="988200" cy="502500"/>
          </a:xfrm>
          <a:prstGeom prst="rect">
            <a:avLst/>
          </a:prstGeom>
          <a:noFill/>
          <a:ln>
            <a:noFill/>
          </a:ln>
        </p:spPr>
        <p:txBody>
          <a:bodyPr anchorCtr="0" anchor="t" bIns="115525" lIns="115525" spcFirstLastPara="1" rIns="115525" wrap="square" tIns="115525">
            <a:noAutofit/>
          </a:bodyPr>
          <a:lstStyle/>
          <a:p>
            <a:pPr indent="0" lvl="0" marL="0" rtl="0" algn="ctr">
              <a:spcBef>
                <a:spcPts val="0"/>
              </a:spcBef>
              <a:spcAft>
                <a:spcPts val="0"/>
              </a:spcAft>
              <a:buNone/>
            </a:pPr>
            <a:r>
              <a:rPr lang="en" sz="746">
                <a:solidFill>
                  <a:schemeClr val="accent2"/>
                </a:solidFill>
                <a:latin typeface="Poppins SemiBold"/>
                <a:ea typeface="Poppins SemiBold"/>
                <a:cs typeface="Poppins SemiBold"/>
                <a:sym typeface="Poppins SemiBold"/>
              </a:rPr>
              <a:t>3.</a:t>
            </a:r>
            <a:br>
              <a:rPr lang="en" sz="746">
                <a:solidFill>
                  <a:schemeClr val="accent2"/>
                </a:solidFill>
                <a:latin typeface="Poppins SemiBold"/>
                <a:ea typeface="Poppins SemiBold"/>
                <a:cs typeface="Poppins SemiBold"/>
                <a:sym typeface="Poppins SemiBold"/>
              </a:rPr>
            </a:br>
            <a:r>
              <a:rPr lang="en" sz="746">
                <a:solidFill>
                  <a:schemeClr val="accent2"/>
                </a:solidFill>
                <a:latin typeface="Poppins SemiBold"/>
                <a:ea typeface="Poppins SemiBold"/>
                <a:cs typeface="Poppins SemiBold"/>
                <a:sym typeface="Poppins SemiBold"/>
              </a:rPr>
              <a:t>Sequence the Prompt Pack</a:t>
            </a:r>
            <a:endParaRPr sz="746">
              <a:solidFill>
                <a:schemeClr val="accent2"/>
              </a:solidFill>
              <a:latin typeface="Poppins SemiBold"/>
              <a:ea typeface="Poppins SemiBold"/>
              <a:cs typeface="Poppins SemiBold"/>
              <a:sym typeface="Poppins SemiBold"/>
            </a:endParaRPr>
          </a:p>
        </p:txBody>
      </p:sp>
      <p:sp>
        <p:nvSpPr>
          <p:cNvPr id="3030" name="Google Shape;3030;p604"/>
          <p:cNvSpPr txBox="1"/>
          <p:nvPr/>
        </p:nvSpPr>
        <p:spPr>
          <a:xfrm>
            <a:off x="3023756" y="3798022"/>
            <a:ext cx="904200" cy="502500"/>
          </a:xfrm>
          <a:prstGeom prst="rect">
            <a:avLst/>
          </a:prstGeom>
          <a:noFill/>
          <a:ln>
            <a:noFill/>
          </a:ln>
        </p:spPr>
        <p:txBody>
          <a:bodyPr anchorCtr="0" anchor="t" bIns="115525" lIns="115525" spcFirstLastPara="1" rIns="115525" wrap="square" tIns="115525">
            <a:noAutofit/>
          </a:bodyPr>
          <a:lstStyle/>
          <a:p>
            <a:pPr indent="0" lvl="0" marL="0" rtl="0" algn="ctr">
              <a:spcBef>
                <a:spcPts val="0"/>
              </a:spcBef>
              <a:spcAft>
                <a:spcPts val="0"/>
              </a:spcAft>
              <a:buNone/>
            </a:pPr>
            <a:r>
              <a:rPr lang="en" sz="746">
                <a:solidFill>
                  <a:schemeClr val="accent2"/>
                </a:solidFill>
                <a:latin typeface="Poppins SemiBold"/>
                <a:ea typeface="Poppins SemiBold"/>
                <a:cs typeface="Poppins SemiBold"/>
                <a:sym typeface="Poppins SemiBold"/>
              </a:rPr>
              <a:t>4.</a:t>
            </a:r>
            <a:br>
              <a:rPr lang="en" sz="746">
                <a:solidFill>
                  <a:schemeClr val="accent2"/>
                </a:solidFill>
                <a:latin typeface="Poppins SemiBold"/>
                <a:ea typeface="Poppins SemiBold"/>
                <a:cs typeface="Poppins SemiBold"/>
                <a:sym typeface="Poppins SemiBold"/>
              </a:rPr>
            </a:br>
            <a:r>
              <a:rPr lang="en" sz="746">
                <a:solidFill>
                  <a:schemeClr val="accent2"/>
                </a:solidFill>
                <a:latin typeface="Poppins SemiBold"/>
                <a:ea typeface="Poppins SemiBold"/>
                <a:cs typeface="Poppins SemiBold"/>
                <a:sym typeface="Poppins SemiBold"/>
              </a:rPr>
              <a:t>Prototype &amp; Iterate</a:t>
            </a:r>
            <a:endParaRPr sz="746">
              <a:solidFill>
                <a:schemeClr val="accent2"/>
              </a:solidFill>
              <a:latin typeface="Poppins SemiBold"/>
              <a:ea typeface="Poppins SemiBold"/>
              <a:cs typeface="Poppins SemiBold"/>
              <a:sym typeface="Poppins SemiBold"/>
            </a:endParaRPr>
          </a:p>
        </p:txBody>
      </p:sp>
      <p:sp>
        <p:nvSpPr>
          <p:cNvPr id="3031" name="Google Shape;3031;p604"/>
          <p:cNvSpPr txBox="1"/>
          <p:nvPr/>
        </p:nvSpPr>
        <p:spPr>
          <a:xfrm>
            <a:off x="3121298" y="2134654"/>
            <a:ext cx="727200" cy="713700"/>
          </a:xfrm>
          <a:prstGeom prst="rect">
            <a:avLst/>
          </a:prstGeom>
          <a:noFill/>
          <a:ln>
            <a:noFill/>
          </a:ln>
        </p:spPr>
        <p:txBody>
          <a:bodyPr anchorCtr="0" anchor="t" bIns="122050" lIns="122050" spcFirstLastPara="1" rIns="122050" wrap="square" tIns="122050">
            <a:noAutofit/>
          </a:bodyPr>
          <a:lstStyle/>
          <a:p>
            <a:pPr indent="0" lvl="0" marL="0" rtl="0" algn="ctr">
              <a:spcBef>
                <a:spcPts val="0"/>
              </a:spcBef>
              <a:spcAft>
                <a:spcPts val="0"/>
              </a:spcAft>
              <a:buNone/>
            </a:pPr>
            <a:r>
              <a:rPr lang="en" sz="746">
                <a:solidFill>
                  <a:schemeClr val="accent2"/>
                </a:solidFill>
                <a:latin typeface="Poppins SemiBold"/>
                <a:ea typeface="Poppins SemiBold"/>
                <a:cs typeface="Poppins SemiBold"/>
                <a:sym typeface="Poppins SemiBold"/>
              </a:rPr>
              <a:t>1. </a:t>
            </a:r>
            <a:br>
              <a:rPr lang="en" sz="746">
                <a:solidFill>
                  <a:schemeClr val="accent2"/>
                </a:solidFill>
                <a:latin typeface="Poppins SemiBold"/>
                <a:ea typeface="Poppins SemiBold"/>
                <a:cs typeface="Poppins SemiBold"/>
                <a:sym typeface="Poppins SemiBold"/>
              </a:rPr>
            </a:br>
            <a:r>
              <a:rPr lang="en" sz="746">
                <a:solidFill>
                  <a:schemeClr val="accent2"/>
                </a:solidFill>
                <a:latin typeface="Poppins SemiBold"/>
                <a:ea typeface="Poppins SemiBold"/>
                <a:cs typeface="Poppins SemiBold"/>
                <a:sym typeface="Poppins SemiBold"/>
              </a:rPr>
              <a:t>Develop an Idea</a:t>
            </a:r>
            <a:endParaRPr sz="746">
              <a:solidFill>
                <a:schemeClr val="accent2"/>
              </a:solidFill>
              <a:latin typeface="Poppins SemiBold"/>
              <a:ea typeface="Poppins SemiBold"/>
              <a:cs typeface="Poppins SemiBold"/>
              <a:sym typeface="Poppins SemiBold"/>
            </a:endParaRPr>
          </a:p>
        </p:txBody>
      </p:sp>
      <p:sp>
        <p:nvSpPr>
          <p:cNvPr id="3032" name="Google Shape;3032;p604"/>
          <p:cNvSpPr txBox="1"/>
          <p:nvPr/>
        </p:nvSpPr>
        <p:spPr>
          <a:xfrm>
            <a:off x="816075" y="1637738"/>
            <a:ext cx="2109300" cy="1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Lato"/>
                <a:ea typeface="Lato"/>
                <a:cs typeface="Lato"/>
                <a:sym typeface="Lato"/>
              </a:rPr>
              <a:t>Start with a clear product hypothesis: </a:t>
            </a:r>
            <a:br>
              <a:rPr lang="en" sz="900">
                <a:solidFill>
                  <a:schemeClr val="accent1"/>
                </a:solidFill>
                <a:latin typeface="Lato"/>
                <a:ea typeface="Lato"/>
                <a:cs typeface="Lato"/>
                <a:sym typeface="Lato"/>
              </a:rPr>
            </a:br>
            <a:br>
              <a:rPr lang="en" sz="900">
                <a:solidFill>
                  <a:schemeClr val="accent1"/>
                </a:solidFill>
                <a:latin typeface="Lato"/>
                <a:ea typeface="Lato"/>
                <a:cs typeface="Lato"/>
                <a:sym typeface="Lato"/>
              </a:rPr>
            </a:br>
            <a:r>
              <a:rPr lang="en" sz="900">
                <a:solidFill>
                  <a:schemeClr val="accent1"/>
                </a:solidFill>
                <a:latin typeface="Lato"/>
                <a:ea typeface="Lato"/>
                <a:cs typeface="Lato"/>
                <a:sym typeface="Lato"/>
              </a:rPr>
              <a:t>If a user uploads a photo of a destination, can AI identify the location and suggest matching stays or experiences?</a:t>
            </a:r>
            <a:br>
              <a:rPr lang="en" sz="700">
                <a:solidFill>
                  <a:schemeClr val="accent1"/>
                </a:solidFill>
                <a:latin typeface="Lato"/>
                <a:ea typeface="Lato"/>
                <a:cs typeface="Lato"/>
                <a:sym typeface="Lato"/>
              </a:rPr>
            </a:br>
            <a:br>
              <a:rPr lang="en" sz="700">
                <a:solidFill>
                  <a:schemeClr val="accent1"/>
                </a:solidFill>
                <a:latin typeface="Lato"/>
                <a:ea typeface="Lato"/>
                <a:cs typeface="Lato"/>
                <a:sym typeface="Lato"/>
              </a:rPr>
            </a:br>
            <a:endParaRPr sz="700">
              <a:solidFill>
                <a:schemeClr val="accent1"/>
              </a:solidFill>
              <a:latin typeface="Lato"/>
              <a:ea typeface="Lato"/>
              <a:cs typeface="Lato"/>
              <a:sym typeface="Lato"/>
            </a:endParaRPr>
          </a:p>
          <a:p>
            <a:pPr indent="0" lvl="0" marL="0" rtl="0" algn="l">
              <a:spcBef>
                <a:spcPts val="0"/>
              </a:spcBef>
              <a:spcAft>
                <a:spcPts val="0"/>
              </a:spcAft>
              <a:buNone/>
            </a:pPr>
            <a:r>
              <a:t/>
            </a:r>
            <a:endParaRPr sz="700">
              <a:solidFill>
                <a:schemeClr val="accent1"/>
              </a:solidFill>
              <a:latin typeface="Lato"/>
              <a:ea typeface="Lato"/>
              <a:cs typeface="Lato"/>
              <a:sym typeface="Lato"/>
            </a:endParaRPr>
          </a:p>
          <a:p>
            <a:pPr indent="0" lvl="0" marL="0" rtl="0" algn="l">
              <a:spcBef>
                <a:spcPts val="0"/>
              </a:spcBef>
              <a:spcAft>
                <a:spcPts val="0"/>
              </a:spcAft>
              <a:buNone/>
            </a:pPr>
            <a:r>
              <a:t/>
            </a:r>
            <a:endParaRPr sz="700">
              <a:solidFill>
                <a:srgbClr val="1241B0"/>
              </a:solidFill>
              <a:latin typeface="Lato"/>
              <a:ea typeface="Lato"/>
              <a:cs typeface="Lato"/>
              <a:sym typeface="Lato"/>
            </a:endParaRPr>
          </a:p>
        </p:txBody>
      </p:sp>
      <p:sp>
        <p:nvSpPr>
          <p:cNvPr id="3033" name="Google Shape;3033;p604"/>
          <p:cNvSpPr txBox="1"/>
          <p:nvPr/>
        </p:nvSpPr>
        <p:spPr>
          <a:xfrm>
            <a:off x="6157075" y="3386575"/>
            <a:ext cx="2451000" cy="17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Lato"/>
                <a:ea typeface="Lato"/>
                <a:cs typeface="Lato"/>
                <a:sym typeface="Lato"/>
              </a:rPr>
              <a:t>Break the PRD blocks into an ordered list of prompts for accuracy</a:t>
            </a:r>
            <a:r>
              <a:rPr lang="en" sz="800">
                <a:solidFill>
                  <a:schemeClr val="dk2"/>
                </a:solidFill>
                <a:latin typeface="Lato"/>
                <a:ea typeface="Lato"/>
                <a:cs typeface="Lato"/>
                <a:sym typeface="Lato"/>
              </a:rPr>
              <a:t>:</a:t>
            </a:r>
            <a:br>
              <a:rPr lang="en" sz="800">
                <a:solidFill>
                  <a:schemeClr val="accent1"/>
                </a:solidFill>
                <a:latin typeface="Lato"/>
                <a:ea typeface="Lato"/>
                <a:cs typeface="Lato"/>
                <a:sym typeface="Lato"/>
              </a:rPr>
            </a:br>
            <a:endParaRPr sz="500">
              <a:solidFill>
                <a:schemeClr val="accent1"/>
              </a:solidFill>
              <a:latin typeface="Lato"/>
              <a:ea typeface="Lato"/>
              <a:cs typeface="Lato"/>
              <a:sym typeface="Lato"/>
            </a:endParaRPr>
          </a:p>
          <a:p>
            <a:pPr indent="-215900" lvl="0" marL="228600" rtl="0" algn="l">
              <a:spcBef>
                <a:spcPts val="0"/>
              </a:spcBef>
              <a:spcAft>
                <a:spcPts val="0"/>
              </a:spcAft>
              <a:buClr>
                <a:schemeClr val="accent1"/>
              </a:buClr>
              <a:buSzPts val="700"/>
              <a:buFont typeface="Lato"/>
              <a:buChar char="●"/>
            </a:pPr>
            <a:r>
              <a:rPr b="1" lang="en" sz="700">
                <a:solidFill>
                  <a:schemeClr val="accent1"/>
                </a:solidFill>
                <a:latin typeface="Lato"/>
                <a:ea typeface="Lato"/>
                <a:cs typeface="Lato"/>
                <a:sym typeface="Lato"/>
              </a:rPr>
              <a:t>Prompt 1: Blocks 1 &amp; 4 (Context)</a:t>
            </a:r>
            <a:r>
              <a:rPr b="1" lang="en" sz="700">
                <a:solidFill>
                  <a:schemeClr val="accent1"/>
                </a:solidFill>
                <a:latin typeface="Lato"/>
                <a:ea typeface="Lato"/>
                <a:cs typeface="Lato"/>
                <a:sym typeface="Lato"/>
              </a:rPr>
              <a:t>: </a:t>
            </a:r>
            <a:r>
              <a:rPr lang="en" sz="700">
                <a:solidFill>
                  <a:schemeClr val="accent1"/>
                </a:solidFill>
                <a:latin typeface="IBM Plex Mono"/>
                <a:ea typeface="IBM Plex Mono"/>
                <a:cs typeface="IBM Plex Mono"/>
                <a:sym typeface="IBM Plex Mono"/>
              </a:rPr>
              <a:t>"Act as a Senior PM. We are building 'Snap Wishlist' for visual planners using React and Tailwind."</a:t>
            </a:r>
            <a:br>
              <a:rPr lang="en" sz="700">
                <a:solidFill>
                  <a:schemeClr val="accent1"/>
                </a:solidFill>
                <a:latin typeface="Lato"/>
                <a:ea typeface="Lato"/>
                <a:cs typeface="Lato"/>
                <a:sym typeface="Lato"/>
              </a:rPr>
            </a:br>
            <a:endParaRPr sz="400">
              <a:solidFill>
                <a:schemeClr val="accent1"/>
              </a:solidFill>
              <a:latin typeface="Lato"/>
              <a:ea typeface="Lato"/>
              <a:cs typeface="Lato"/>
              <a:sym typeface="Lato"/>
            </a:endParaRPr>
          </a:p>
          <a:p>
            <a:pPr indent="-215900" lvl="0" marL="228600" rtl="0" algn="l">
              <a:spcBef>
                <a:spcPts val="0"/>
              </a:spcBef>
              <a:spcAft>
                <a:spcPts val="0"/>
              </a:spcAft>
              <a:buClr>
                <a:schemeClr val="accent1"/>
              </a:buClr>
              <a:buSzPts val="700"/>
              <a:buFont typeface="Lato"/>
              <a:buChar char="●"/>
            </a:pPr>
            <a:r>
              <a:rPr b="1" lang="en" sz="700">
                <a:solidFill>
                  <a:schemeClr val="accent1"/>
                </a:solidFill>
                <a:latin typeface="Lato"/>
                <a:ea typeface="Lato"/>
                <a:cs typeface="Lato"/>
                <a:sym typeface="Lato"/>
              </a:rPr>
              <a:t>Prompt </a:t>
            </a:r>
            <a:r>
              <a:rPr b="1" lang="en" sz="700">
                <a:solidFill>
                  <a:schemeClr val="accent1"/>
                </a:solidFill>
                <a:latin typeface="Lato"/>
                <a:ea typeface="Lato"/>
                <a:cs typeface="Lato"/>
                <a:sym typeface="Lato"/>
              </a:rPr>
              <a:t>2: Blocks 3 &amp; 6 (Structure) : </a:t>
            </a:r>
            <a:r>
              <a:rPr lang="en" sz="700">
                <a:solidFill>
                  <a:schemeClr val="accent1"/>
                </a:solidFill>
                <a:latin typeface="IBM Plex Mono"/>
                <a:ea typeface="IBM Plex Mono"/>
                <a:cs typeface="IBM Plex Mono"/>
                <a:sym typeface="IBM Plex Mono"/>
              </a:rPr>
              <a:t>"Generate the 4-step User Flow defined below. Use a masonry card layout for the results."</a:t>
            </a:r>
            <a:br>
              <a:rPr lang="en" sz="700">
                <a:solidFill>
                  <a:schemeClr val="accent1"/>
                </a:solidFill>
                <a:latin typeface="Lato"/>
                <a:ea typeface="Lato"/>
                <a:cs typeface="Lato"/>
                <a:sym typeface="Lato"/>
              </a:rPr>
            </a:br>
            <a:endParaRPr sz="400">
              <a:solidFill>
                <a:schemeClr val="accent1"/>
              </a:solidFill>
              <a:latin typeface="Lato"/>
              <a:ea typeface="Lato"/>
              <a:cs typeface="Lato"/>
              <a:sym typeface="Lato"/>
            </a:endParaRPr>
          </a:p>
          <a:p>
            <a:pPr indent="-215900" lvl="0" marL="228600" rtl="0" algn="l">
              <a:spcBef>
                <a:spcPts val="0"/>
              </a:spcBef>
              <a:spcAft>
                <a:spcPts val="0"/>
              </a:spcAft>
              <a:buClr>
                <a:schemeClr val="accent1"/>
              </a:buClr>
              <a:buSzPts val="700"/>
              <a:buFont typeface="Lato"/>
              <a:buChar char="●"/>
            </a:pPr>
            <a:r>
              <a:rPr b="1" lang="en" sz="700">
                <a:solidFill>
                  <a:schemeClr val="accent1"/>
                </a:solidFill>
                <a:latin typeface="Lato"/>
                <a:ea typeface="Lato"/>
                <a:cs typeface="Lato"/>
                <a:sym typeface="Lato"/>
              </a:rPr>
              <a:t>Prompt</a:t>
            </a:r>
            <a:r>
              <a:rPr b="1" lang="en" sz="700">
                <a:solidFill>
                  <a:schemeClr val="accent1"/>
                </a:solidFill>
                <a:latin typeface="Lato"/>
                <a:ea typeface="Lato"/>
                <a:cs typeface="Lato"/>
                <a:sym typeface="Lato"/>
              </a:rPr>
              <a:t> 3: Block 5 (Logic):</a:t>
            </a:r>
            <a:r>
              <a:rPr lang="en" sz="700">
                <a:solidFill>
                  <a:schemeClr val="accent1"/>
                </a:solidFill>
                <a:latin typeface="Lato"/>
                <a:ea typeface="Lato"/>
                <a:cs typeface="Lato"/>
                <a:sym typeface="Lato"/>
              </a:rPr>
              <a:t> </a:t>
            </a:r>
            <a:r>
              <a:rPr lang="en" sz="700">
                <a:solidFill>
                  <a:schemeClr val="accent1"/>
                </a:solidFill>
                <a:latin typeface="IBM Plex Mono"/>
                <a:ea typeface="IBM Plex Mono"/>
                <a:cs typeface="IBM Plex Mono"/>
                <a:sym typeface="IBM Plex Mono"/>
              </a:rPr>
              <a:t>"Apply this Smart Behavior: If the image identifies 'Beach', filter results for 'Coastal' category."</a:t>
            </a:r>
            <a:endParaRPr sz="700">
              <a:solidFill>
                <a:srgbClr val="1241B0"/>
              </a:solidFill>
              <a:latin typeface="IBM Plex Mono"/>
              <a:ea typeface="IBM Plex Mono"/>
              <a:cs typeface="IBM Plex Mono"/>
              <a:sym typeface="IBM Plex Mono"/>
            </a:endParaRPr>
          </a:p>
        </p:txBody>
      </p:sp>
      <p:sp>
        <p:nvSpPr>
          <p:cNvPr id="3034" name="Google Shape;3034;p604"/>
          <p:cNvSpPr txBox="1"/>
          <p:nvPr/>
        </p:nvSpPr>
        <p:spPr>
          <a:xfrm>
            <a:off x="6157075" y="1513225"/>
            <a:ext cx="2250900" cy="15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Lato"/>
                <a:ea typeface="Lato"/>
                <a:cs typeface="Lato"/>
                <a:sym typeface="Lato"/>
              </a:rPr>
              <a:t>Capture the FUDI constraints in your Simplified PRD building blocks:</a:t>
            </a:r>
            <a:br>
              <a:rPr lang="en" sz="800">
                <a:solidFill>
                  <a:schemeClr val="accent1"/>
                </a:solidFill>
                <a:latin typeface="Lato"/>
                <a:ea typeface="Lato"/>
                <a:cs typeface="Lato"/>
                <a:sym typeface="Lato"/>
              </a:rPr>
            </a:br>
            <a:endParaRPr sz="300">
              <a:solidFill>
                <a:schemeClr val="accent1"/>
              </a:solidFill>
              <a:latin typeface="Lato"/>
              <a:ea typeface="Lato"/>
              <a:cs typeface="Lato"/>
              <a:sym typeface="Lato"/>
            </a:endParaRPr>
          </a:p>
          <a:p>
            <a:pPr indent="-165100" lvl="0" marL="285750" rtl="0" algn="l">
              <a:lnSpc>
                <a:spcPct val="100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[F] AI detects location/tags from pixels.</a:t>
            </a:r>
            <a:endParaRPr sz="800">
              <a:solidFill>
                <a:schemeClr val="accent1"/>
              </a:solidFill>
              <a:latin typeface="Lato"/>
              <a:ea typeface="Lato"/>
              <a:cs typeface="Lato"/>
              <a:sym typeface="Lato"/>
            </a:endParaRPr>
          </a:p>
          <a:p>
            <a:pPr indent="-165100" lvl="0" marL="285750" rtl="0" algn="l">
              <a:lnSpc>
                <a:spcPct val="100000"/>
              </a:lnSpc>
              <a:spcBef>
                <a:spcPts val="600"/>
              </a:spcBef>
              <a:spcAft>
                <a:spcPts val="0"/>
              </a:spcAft>
              <a:buClr>
                <a:schemeClr val="accent1"/>
              </a:buClr>
              <a:buSzPts val="800"/>
              <a:buFont typeface="Lato"/>
              <a:buChar char="●"/>
            </a:pPr>
            <a:r>
              <a:rPr lang="en" sz="800">
                <a:solidFill>
                  <a:schemeClr val="accent1"/>
                </a:solidFill>
                <a:latin typeface="Lato"/>
                <a:ea typeface="Lato"/>
                <a:cs typeface="Lato"/>
                <a:sym typeface="Lato"/>
              </a:rPr>
              <a:t>[U] 4-step flow (Upload → Analyze → Results)</a:t>
            </a:r>
            <a:endParaRPr sz="800">
              <a:solidFill>
                <a:schemeClr val="accent1"/>
              </a:solidFill>
              <a:latin typeface="Lato"/>
              <a:ea typeface="Lato"/>
              <a:cs typeface="Lato"/>
              <a:sym typeface="Lato"/>
            </a:endParaRPr>
          </a:p>
          <a:p>
            <a:pPr indent="-165100" lvl="0" marL="285750" rtl="0" algn="l">
              <a:lnSpc>
                <a:spcPct val="100000"/>
              </a:lnSpc>
              <a:spcBef>
                <a:spcPts val="600"/>
              </a:spcBef>
              <a:spcAft>
                <a:spcPts val="0"/>
              </a:spcAft>
              <a:buClr>
                <a:schemeClr val="accent1"/>
              </a:buClr>
              <a:buSzPts val="800"/>
              <a:buFont typeface="Lato"/>
              <a:buChar char="●"/>
            </a:pPr>
            <a:r>
              <a:rPr lang="en" sz="800">
                <a:solidFill>
                  <a:schemeClr val="accent1"/>
                </a:solidFill>
                <a:latin typeface="Lato"/>
                <a:ea typeface="Lato"/>
                <a:cs typeface="Lato"/>
                <a:sym typeface="Lato"/>
              </a:rPr>
              <a:t>[D] "Visual Planner" persona; Airbnb style and card system.</a:t>
            </a:r>
            <a:endParaRPr sz="800">
              <a:solidFill>
                <a:schemeClr val="accent1"/>
              </a:solidFill>
              <a:latin typeface="Lato"/>
              <a:ea typeface="Lato"/>
              <a:cs typeface="Lato"/>
              <a:sym typeface="Lato"/>
            </a:endParaRPr>
          </a:p>
          <a:p>
            <a:pPr indent="-165100" lvl="0" marL="285750" rtl="0" algn="l">
              <a:lnSpc>
                <a:spcPct val="100000"/>
              </a:lnSpc>
              <a:spcBef>
                <a:spcPts val="600"/>
              </a:spcBef>
              <a:spcAft>
                <a:spcPts val="600"/>
              </a:spcAft>
              <a:buClr>
                <a:schemeClr val="accent1"/>
              </a:buClr>
              <a:buSzPts val="800"/>
              <a:buFont typeface="Lato"/>
              <a:buChar char="●"/>
            </a:pPr>
            <a:r>
              <a:rPr lang="en" sz="800">
                <a:solidFill>
                  <a:schemeClr val="accent1"/>
                </a:solidFill>
                <a:latin typeface="Lato"/>
                <a:ea typeface="Lato"/>
                <a:cs typeface="Lato"/>
                <a:sym typeface="Lato"/>
              </a:rPr>
              <a:t>[I] "Love" button saves to Wishlist.</a:t>
            </a:r>
            <a:endParaRPr sz="800">
              <a:solidFill>
                <a:schemeClr val="accent1"/>
              </a:solidFill>
              <a:latin typeface="Lato"/>
              <a:ea typeface="Lato"/>
              <a:cs typeface="Lato"/>
              <a:sym typeface="Lato"/>
            </a:endParaRPr>
          </a:p>
        </p:txBody>
      </p:sp>
      <p:sp>
        <p:nvSpPr>
          <p:cNvPr id="3035" name="Google Shape;3035;p604"/>
          <p:cNvSpPr/>
          <p:nvPr/>
        </p:nvSpPr>
        <p:spPr>
          <a:xfrm rot="-1590945">
            <a:off x="4481324" y="1743076"/>
            <a:ext cx="155899" cy="132507"/>
          </a:xfrm>
          <a:prstGeom prst="triangle">
            <a:avLst>
              <a:gd fmla="val 50000" name="adj"/>
            </a:avLst>
          </a:prstGeom>
          <a:solidFill>
            <a:schemeClr val="accent2"/>
          </a:solidFill>
          <a:ln cap="flat" cmpd="sng" w="10750">
            <a:solidFill>
              <a:schemeClr val="accent2"/>
            </a:solidFill>
            <a:prstDash val="solid"/>
            <a:round/>
            <a:headEnd len="sm" w="sm" type="none"/>
            <a:tailEnd len="sm" w="sm" type="none"/>
          </a:ln>
        </p:spPr>
        <p:txBody>
          <a:bodyPr anchorCtr="0" anchor="ctr" bIns="103175" lIns="103175" spcFirstLastPara="1" rIns="103175" wrap="square" tIns="103175">
            <a:noAutofit/>
          </a:bodyPr>
          <a:lstStyle/>
          <a:p>
            <a:pPr indent="0" lvl="0" marL="0" rtl="0" algn="ctr">
              <a:spcBef>
                <a:spcPts val="0"/>
              </a:spcBef>
              <a:spcAft>
                <a:spcPts val="0"/>
              </a:spcAft>
              <a:buNone/>
            </a:pPr>
            <a:r>
              <a:t/>
            </a:r>
            <a:endParaRPr sz="1579">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605"/>
          <p:cNvSpPr txBox="1"/>
          <p:nvPr>
            <p:ph type="title"/>
          </p:nvPr>
        </p:nvSpPr>
        <p:spPr>
          <a:xfrm>
            <a:off x="457200" y="4026172"/>
            <a:ext cx="8229600" cy="12315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From Requirements to </a:t>
            </a:r>
            <a:br>
              <a:rPr lang="en" sz="4000"/>
            </a:br>
            <a:r>
              <a:rPr lang="en" sz="4000"/>
              <a:t>Prompt Pack</a:t>
            </a:r>
            <a:endParaRPr sz="4000"/>
          </a:p>
        </p:txBody>
      </p:sp>
      <p:sp>
        <p:nvSpPr>
          <p:cNvPr id="3041" name="Google Shape;3041;p605"/>
          <p:cNvSpPr txBox="1"/>
          <p:nvPr>
            <p:ph idx="1" type="subTitle"/>
          </p:nvPr>
        </p:nvSpPr>
        <p:spPr>
          <a:xfrm>
            <a:off x="457200" y="3592172"/>
            <a:ext cx="5010300" cy="43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45" name="Shape 3045"/>
        <p:cNvGrpSpPr/>
        <p:nvPr/>
      </p:nvGrpSpPr>
      <p:grpSpPr>
        <a:xfrm>
          <a:off x="0" y="0"/>
          <a:ext cx="0" cy="0"/>
          <a:chOff x="0" y="0"/>
          <a:chExt cx="0" cy="0"/>
        </a:xfrm>
      </p:grpSpPr>
      <p:sp>
        <p:nvSpPr>
          <p:cNvPr id="3046" name="Google Shape;3046;p606"/>
          <p:cNvSpPr/>
          <p:nvPr/>
        </p:nvSpPr>
        <p:spPr>
          <a:xfrm>
            <a:off x="5715925" y="2080539"/>
            <a:ext cx="3109500" cy="3296400"/>
          </a:xfrm>
          <a:prstGeom prst="roundRect">
            <a:avLst>
              <a:gd fmla="val 5904" name="adj"/>
            </a:avLst>
          </a:prstGeom>
          <a:noFill/>
          <a:ln cap="flat" cmpd="sng" w="28575">
            <a:solidFill>
              <a:srgbClr val="1241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7" name="Google Shape;3047;p606"/>
          <p:cNvSpPr/>
          <p:nvPr/>
        </p:nvSpPr>
        <p:spPr>
          <a:xfrm>
            <a:off x="2569800" y="175000"/>
            <a:ext cx="6394800" cy="5378700"/>
          </a:xfrm>
          <a:prstGeom prst="rect">
            <a:avLst/>
          </a:prstGeom>
          <a:solidFill>
            <a:srgbClr val="000000"/>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3048" name="Google Shape;3048;p606"/>
          <p:cNvSpPr/>
          <p:nvPr/>
        </p:nvSpPr>
        <p:spPr>
          <a:xfrm rot="-5400000">
            <a:off x="-1324075" y="1674324"/>
            <a:ext cx="5378700" cy="2372100"/>
          </a:xfrm>
          <a:prstGeom prst="round2SameRect">
            <a:avLst>
              <a:gd fmla="val 7215" name="adj1"/>
              <a:gd fmla="val 0" name="adj2"/>
            </a:avLst>
          </a:prstGeom>
          <a:solidFill>
            <a:schemeClr val="accent1"/>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3049" name="Google Shape;3049;p606"/>
          <p:cNvSpPr txBox="1"/>
          <p:nvPr/>
        </p:nvSpPr>
        <p:spPr>
          <a:xfrm>
            <a:off x="332633" y="290160"/>
            <a:ext cx="3908700" cy="5565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808">
                <a:solidFill>
                  <a:schemeClr val="accent4"/>
                </a:solidFill>
                <a:latin typeface="Poppins SemiBold"/>
                <a:ea typeface="Poppins SemiBold"/>
                <a:cs typeface="Poppins SemiBold"/>
                <a:sym typeface="Poppins SemiBold"/>
              </a:rPr>
              <a:t>Instructor-Led</a:t>
            </a:r>
            <a:br>
              <a:rPr lang="en" sz="1808">
                <a:solidFill>
                  <a:schemeClr val="accent4"/>
                </a:solidFill>
                <a:latin typeface="Poppins SemiBold"/>
                <a:ea typeface="Poppins SemiBold"/>
                <a:cs typeface="Poppins SemiBold"/>
                <a:sym typeface="Poppins SemiBold"/>
              </a:rPr>
            </a:br>
            <a:r>
              <a:rPr lang="en" sz="1808">
                <a:solidFill>
                  <a:schemeClr val="accent4"/>
                </a:solidFill>
                <a:latin typeface="Poppins SemiBold"/>
                <a:ea typeface="Poppins SemiBold"/>
                <a:cs typeface="Poppins SemiBold"/>
                <a:sym typeface="Poppins SemiBold"/>
              </a:rPr>
              <a:t>Exercise</a:t>
            </a:r>
            <a:endParaRPr sz="1808">
              <a:solidFill>
                <a:schemeClr val="accent4"/>
              </a:solidFill>
              <a:latin typeface="Poppins SemiBold"/>
              <a:ea typeface="Poppins SemiBold"/>
              <a:cs typeface="Poppins SemiBold"/>
              <a:sym typeface="Poppins SemiBold"/>
            </a:endParaRPr>
          </a:p>
        </p:txBody>
      </p:sp>
      <p:sp>
        <p:nvSpPr>
          <p:cNvPr id="3050" name="Google Shape;3050;p606"/>
          <p:cNvSpPr txBox="1"/>
          <p:nvPr/>
        </p:nvSpPr>
        <p:spPr>
          <a:xfrm>
            <a:off x="316290" y="875210"/>
            <a:ext cx="2281500" cy="15075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448">
                <a:solidFill>
                  <a:schemeClr val="lt1"/>
                </a:solidFill>
                <a:latin typeface="Poppins Medium"/>
                <a:ea typeface="Poppins Medium"/>
                <a:cs typeface="Poppins Medium"/>
                <a:sym typeface="Poppins Medium"/>
              </a:rPr>
              <a:t>From Requirements to Prompt Pack</a:t>
            </a:r>
            <a:endParaRPr sz="2448">
              <a:solidFill>
                <a:schemeClr val="lt1"/>
              </a:solidFill>
              <a:latin typeface="Poppins Medium"/>
              <a:ea typeface="Poppins Medium"/>
              <a:cs typeface="Poppins Medium"/>
              <a:sym typeface="Poppins Medium"/>
            </a:endParaRPr>
          </a:p>
        </p:txBody>
      </p:sp>
      <p:sp>
        <p:nvSpPr>
          <p:cNvPr id="3051" name="Google Shape;3051;p606"/>
          <p:cNvSpPr/>
          <p:nvPr/>
        </p:nvSpPr>
        <p:spPr>
          <a:xfrm>
            <a:off x="6288688" y="339304"/>
            <a:ext cx="2536800" cy="313200"/>
          </a:xfrm>
          <a:prstGeom prst="roundRect">
            <a:avLst>
              <a:gd fmla="val 23345" name="adj"/>
            </a:avLst>
          </a:prstGeom>
          <a:solidFill>
            <a:schemeClr val="lt2"/>
          </a:solidFill>
          <a:ln>
            <a:noFill/>
          </a:ln>
        </p:spPr>
        <p:txBody>
          <a:bodyPr anchorCtr="0" anchor="ctr" bIns="43925" lIns="73200" spcFirstLastPara="1" rIns="73200" wrap="square" tIns="73200">
            <a:noAutofit/>
          </a:bodyPr>
          <a:lstStyle/>
          <a:p>
            <a:pPr indent="0" lvl="0" marL="0" rtl="0" algn="ctr">
              <a:lnSpc>
                <a:spcPct val="115000"/>
              </a:lnSpc>
              <a:spcBef>
                <a:spcPts val="0"/>
              </a:spcBef>
              <a:spcAft>
                <a:spcPts val="0"/>
              </a:spcAft>
              <a:buNone/>
            </a:pPr>
            <a:r>
              <a:rPr lang="en" sz="1174">
                <a:solidFill>
                  <a:schemeClr val="accent2"/>
                </a:solidFill>
                <a:latin typeface="Poppins SemiBold"/>
                <a:ea typeface="Poppins SemiBold"/>
                <a:cs typeface="Poppins SemiBold"/>
                <a:sym typeface="Poppins SemiBold"/>
              </a:rPr>
              <a:t>LAB EXERCISE OUTCOME</a:t>
            </a:r>
            <a:endParaRPr sz="1174">
              <a:solidFill>
                <a:schemeClr val="accent2"/>
              </a:solidFill>
              <a:latin typeface="Poppins SemiBold"/>
              <a:ea typeface="Poppins SemiBold"/>
              <a:cs typeface="Poppins SemiBold"/>
              <a:sym typeface="Poppins SemiBold"/>
            </a:endParaRPr>
          </a:p>
        </p:txBody>
      </p:sp>
      <p:cxnSp>
        <p:nvCxnSpPr>
          <p:cNvPr id="3052" name="Google Shape;3052;p606"/>
          <p:cNvCxnSpPr/>
          <p:nvPr/>
        </p:nvCxnSpPr>
        <p:spPr>
          <a:xfrm>
            <a:off x="2551417" y="175008"/>
            <a:ext cx="0" cy="5383500"/>
          </a:xfrm>
          <a:prstGeom prst="straightConnector1">
            <a:avLst/>
          </a:prstGeom>
          <a:noFill/>
          <a:ln cap="flat" cmpd="sng" w="20325">
            <a:solidFill>
              <a:schemeClr val="lt1"/>
            </a:solidFill>
            <a:prstDash val="solid"/>
            <a:round/>
            <a:headEnd len="med" w="med" type="none"/>
            <a:tailEnd len="med" w="med" type="none"/>
          </a:ln>
        </p:spPr>
      </p:cxnSp>
      <p:pic>
        <p:nvPicPr>
          <p:cNvPr id="3053" name="Google Shape;3053;p606" title="Screenshot 2025-11-08 at 11.52.26.png"/>
          <p:cNvPicPr preferRelativeResize="0"/>
          <p:nvPr/>
        </p:nvPicPr>
        <p:blipFill rotWithShape="1">
          <a:blip r:embed="rId3">
            <a:alphaModFix/>
          </a:blip>
          <a:srcRect b="0" l="169" r="159" t="0"/>
          <a:stretch/>
        </p:blipFill>
        <p:spPr>
          <a:xfrm>
            <a:off x="2764125" y="339300"/>
            <a:ext cx="3204900" cy="2127900"/>
          </a:xfrm>
          <a:prstGeom prst="roundRect">
            <a:avLst>
              <a:gd fmla="val 8289" name="adj"/>
            </a:avLst>
          </a:prstGeom>
          <a:noFill/>
          <a:ln cap="flat" cmpd="sng" w="28575">
            <a:solidFill>
              <a:srgbClr val="1241B0"/>
            </a:solidFill>
            <a:prstDash val="solid"/>
            <a:round/>
            <a:headEnd len="sm" w="sm" type="none"/>
            <a:tailEnd len="sm" w="sm" type="none"/>
          </a:ln>
        </p:spPr>
      </p:pic>
      <p:pic>
        <p:nvPicPr>
          <p:cNvPr id="3054" name="Google Shape;3054;p606"/>
          <p:cNvPicPr preferRelativeResize="0"/>
          <p:nvPr/>
        </p:nvPicPr>
        <p:blipFill rotWithShape="1">
          <a:blip r:embed="rId4">
            <a:alphaModFix/>
          </a:blip>
          <a:srcRect b="0" l="16043" r="0" t="5598"/>
          <a:stretch/>
        </p:blipFill>
        <p:spPr>
          <a:xfrm>
            <a:off x="5727400" y="2102564"/>
            <a:ext cx="3098100" cy="2260800"/>
          </a:xfrm>
          <a:prstGeom prst="roundRect">
            <a:avLst>
              <a:gd fmla="val 7106" name="adj"/>
            </a:avLst>
          </a:prstGeom>
          <a:noFill/>
          <a:ln>
            <a:noFill/>
          </a:ln>
        </p:spPr>
      </p:pic>
      <p:pic>
        <p:nvPicPr>
          <p:cNvPr id="3055" name="Google Shape;3055;p606" title="Screenshot 2025-11-08 at 11.55.21.png"/>
          <p:cNvPicPr preferRelativeResize="0"/>
          <p:nvPr/>
        </p:nvPicPr>
        <p:blipFill rotWithShape="1">
          <a:blip r:embed="rId5">
            <a:alphaModFix/>
          </a:blip>
          <a:srcRect b="0" l="0" r="0" t="0"/>
          <a:stretch/>
        </p:blipFill>
        <p:spPr>
          <a:xfrm>
            <a:off x="5727400" y="3997326"/>
            <a:ext cx="3098100" cy="1379700"/>
          </a:xfrm>
          <a:prstGeom prst="round2SameRect">
            <a:avLst>
              <a:gd fmla="val 0" name="adj1"/>
              <a:gd fmla="val 14854" name="adj2"/>
            </a:avLst>
          </a:prstGeom>
          <a:noFill/>
          <a:ln>
            <a:noFill/>
          </a:ln>
        </p:spPr>
      </p:pic>
      <p:pic>
        <p:nvPicPr>
          <p:cNvPr id="3056" name="Google Shape;3056;p606"/>
          <p:cNvPicPr preferRelativeResize="0"/>
          <p:nvPr/>
        </p:nvPicPr>
        <p:blipFill>
          <a:blip r:embed="rId6">
            <a:alphaModFix/>
          </a:blip>
          <a:stretch>
            <a:fillRect/>
          </a:stretch>
        </p:blipFill>
        <p:spPr>
          <a:xfrm>
            <a:off x="6047525" y="2140675"/>
            <a:ext cx="2511036" cy="1856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0" name="Shape 3060"/>
        <p:cNvGrpSpPr/>
        <p:nvPr/>
      </p:nvGrpSpPr>
      <p:grpSpPr>
        <a:xfrm>
          <a:off x="0" y="0"/>
          <a:ext cx="0" cy="0"/>
          <a:chOff x="0" y="0"/>
          <a:chExt cx="0" cy="0"/>
        </a:xfrm>
      </p:grpSpPr>
      <p:sp>
        <p:nvSpPr>
          <p:cNvPr id="3061" name="Google Shape;3061;p607"/>
          <p:cNvSpPr txBox="1"/>
          <p:nvPr>
            <p:ph idx="4294967295" type="body"/>
          </p:nvPr>
        </p:nvSpPr>
        <p:spPr>
          <a:xfrm>
            <a:off x="4572000" y="457200"/>
            <a:ext cx="4114800" cy="480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200000"/>
              </a:lnSpc>
              <a:spcBef>
                <a:spcPts val="0"/>
              </a:spcBef>
              <a:spcAft>
                <a:spcPts val="0"/>
              </a:spcAft>
              <a:buNone/>
            </a:pPr>
            <a:r>
              <a:t/>
            </a:r>
            <a:endParaRPr>
              <a:solidFill>
                <a:schemeClr val="lt1"/>
              </a:solidFill>
              <a:latin typeface="Poppins SemiBold"/>
              <a:ea typeface="Poppins SemiBold"/>
              <a:cs typeface="Poppins SemiBold"/>
              <a:sym typeface="Poppins SemiBold"/>
            </a:endParaRPr>
          </a:p>
          <a:p>
            <a:pPr indent="0" lvl="0" marL="0" rtl="0" algn="l">
              <a:lnSpc>
                <a:spcPct val="100000"/>
              </a:lnSpc>
              <a:spcBef>
                <a:spcPts val="1000"/>
              </a:spcBef>
              <a:spcAft>
                <a:spcPts val="0"/>
              </a:spcAft>
              <a:buNone/>
            </a:pPr>
            <a:br>
              <a:rPr lang="en">
                <a:solidFill>
                  <a:schemeClr val="lt1"/>
                </a:solidFill>
                <a:latin typeface="Poppins SemiBold"/>
                <a:ea typeface="Poppins SemiBold"/>
                <a:cs typeface="Poppins SemiBold"/>
                <a:sym typeface="Poppins SemiBold"/>
              </a:rPr>
            </a:br>
            <a:endParaRPr>
              <a:solidFill>
                <a:schemeClr val="lt1"/>
              </a:solidFill>
              <a:latin typeface="Poppins SemiBold"/>
              <a:ea typeface="Poppins SemiBold"/>
              <a:cs typeface="Poppins SemiBold"/>
              <a:sym typeface="Poppins SemiBold"/>
            </a:endParaRPr>
          </a:p>
          <a:p>
            <a:pPr indent="-298450" lvl="0" marL="457200" rtl="0" algn="l">
              <a:lnSpc>
                <a:spcPct val="105416"/>
              </a:lnSpc>
              <a:spcBef>
                <a:spcPts val="1000"/>
              </a:spcBef>
              <a:spcAft>
                <a:spcPts val="0"/>
              </a:spcAft>
              <a:buClr>
                <a:schemeClr val="lt1"/>
              </a:buClr>
              <a:buSzPts val="1100"/>
              <a:buFont typeface="Poppins SemiBold"/>
              <a:buAutoNum type="arabicPeriod"/>
            </a:pPr>
            <a:r>
              <a:rPr lang="en" sz="1100">
                <a:solidFill>
                  <a:schemeClr val="lt1"/>
                </a:solidFill>
              </a:rPr>
              <a:t>Open 🔗 </a:t>
            </a:r>
            <a:r>
              <a:rPr b="1" lang="en" sz="1100" u="sng">
                <a:solidFill>
                  <a:schemeClr val="accent4"/>
                </a:solidFill>
                <a:hlinkClick r:id="rId3">
                  <a:extLst>
                    <a:ext uri="{A12FA001-AC4F-418D-AE19-62706E023703}">
                      <ahyp:hlinkClr val="tx"/>
                    </a:ext>
                  </a:extLst>
                </a:hlinkClick>
              </a:rPr>
              <a:t>ChatGPT</a:t>
            </a:r>
            <a:r>
              <a:rPr lang="en" sz="1100">
                <a:solidFill>
                  <a:schemeClr val="lt1"/>
                </a:solidFill>
              </a:rPr>
              <a:t> and paste the provided meta-prompt </a:t>
            </a:r>
            <a:r>
              <a:rPr lang="en" sz="1100">
                <a:solidFill>
                  <a:schemeClr val="lt1"/>
                </a:solidFill>
              </a:rPr>
              <a:t>to convert the Snap Wishlist Simplified PRD into a consolidated 2-step prompt pack.</a:t>
            </a:r>
            <a:br>
              <a:rPr lang="en" sz="1100">
                <a:solidFill>
                  <a:schemeClr val="lt1"/>
                </a:solidFill>
              </a:rPr>
            </a:br>
            <a:endParaRPr sz="1100">
              <a:solidFill>
                <a:schemeClr val="lt1"/>
              </a:solidFill>
            </a:endParaRPr>
          </a:p>
          <a:p>
            <a:pPr indent="-298450" lvl="0" marL="457200" rtl="0" algn="l">
              <a:lnSpc>
                <a:spcPct val="105416"/>
              </a:lnSpc>
              <a:spcBef>
                <a:spcPts val="0"/>
              </a:spcBef>
              <a:spcAft>
                <a:spcPts val="0"/>
              </a:spcAft>
              <a:buClr>
                <a:schemeClr val="lt1"/>
              </a:buClr>
              <a:buSzPts val="1100"/>
              <a:buFont typeface="Poppins SemiBold"/>
              <a:buAutoNum type="arabicPeriod"/>
            </a:pPr>
            <a:r>
              <a:rPr lang="en" sz="1100">
                <a:solidFill>
                  <a:schemeClr val="lt1"/>
                </a:solidFill>
              </a:rPr>
              <a:t>Open 🔗 </a:t>
            </a:r>
            <a:r>
              <a:rPr b="1" lang="en" sz="1100" u="sng">
                <a:solidFill>
                  <a:schemeClr val="accent4"/>
                </a:solidFill>
                <a:hlinkClick r:id="rId4">
                  <a:extLst>
                    <a:ext uri="{A12FA001-AC4F-418D-AE19-62706E023703}">
                      <ahyp:hlinkClr val="tx"/>
                    </a:ext>
                  </a:extLst>
                </a:hlinkClick>
              </a:rPr>
              <a:t>Lovable</a:t>
            </a:r>
            <a:r>
              <a:rPr lang="en" sz="1100">
                <a:solidFill>
                  <a:schemeClr val="lt1"/>
                </a:solidFill>
              </a:rPr>
              <a:t> and copy over your AI generated Prompt 1 (Setup &amp; Upload) to run first.</a:t>
            </a:r>
            <a:br>
              <a:rPr lang="en" sz="1100">
                <a:solidFill>
                  <a:schemeClr val="lt1"/>
                </a:solidFill>
              </a:rPr>
            </a:br>
            <a:endParaRPr sz="1100">
              <a:solidFill>
                <a:schemeClr val="lt1"/>
              </a:solidFill>
            </a:endParaRPr>
          </a:p>
          <a:p>
            <a:pPr indent="-298450" lvl="0" marL="457200" rtl="0" algn="l">
              <a:lnSpc>
                <a:spcPct val="105416"/>
              </a:lnSpc>
              <a:spcBef>
                <a:spcPts val="0"/>
              </a:spcBef>
              <a:spcAft>
                <a:spcPts val="0"/>
              </a:spcAft>
              <a:buClr>
                <a:schemeClr val="lt1"/>
              </a:buClr>
              <a:buSzPts val="1100"/>
              <a:buFont typeface="Poppins SemiBold"/>
              <a:buAutoNum type="arabicPeriod"/>
            </a:pPr>
            <a:r>
              <a:rPr lang="en" sz="1100">
                <a:solidFill>
                  <a:schemeClr val="lt1"/>
                </a:solidFill>
              </a:rPr>
              <a:t>Once generated, test the prototype. Then, copy over and run Prompt 2 (Logic &amp; Results) to finalize your V1.</a:t>
            </a:r>
            <a:br>
              <a:rPr lang="en" sz="1100">
                <a:solidFill>
                  <a:schemeClr val="lt1"/>
                </a:solidFill>
              </a:rPr>
            </a:br>
            <a:endParaRPr sz="1100">
              <a:solidFill>
                <a:schemeClr val="lt1"/>
              </a:solidFill>
            </a:endParaRPr>
          </a:p>
          <a:p>
            <a:pPr indent="-292100" lvl="0" marL="457200" rtl="0" algn="l">
              <a:lnSpc>
                <a:spcPct val="105416"/>
              </a:lnSpc>
              <a:spcBef>
                <a:spcPts val="0"/>
              </a:spcBef>
              <a:spcAft>
                <a:spcPts val="0"/>
              </a:spcAft>
              <a:buClr>
                <a:schemeClr val="lt1"/>
              </a:buClr>
              <a:buSzPts val="1000"/>
              <a:buFont typeface="Poppins SemiBold"/>
              <a:buAutoNum type="arabicPeriod"/>
            </a:pPr>
            <a:r>
              <a:rPr lang="en" sz="1100">
                <a:solidFill>
                  <a:schemeClr val="lt1"/>
                </a:solidFill>
              </a:rPr>
              <a:t>Identity missing FUDI elements from the example PRD (e.g., clicking the "Save" heart does nothing or cards cannot be clicked for details) and use your final credit to prompt the specific fix (either first with ChatGPT or directly in Lovable)</a:t>
            </a:r>
            <a:br>
              <a:rPr lang="en" sz="1100">
                <a:solidFill>
                  <a:schemeClr val="lt1"/>
                </a:solidFill>
              </a:rPr>
            </a:br>
            <a:br>
              <a:rPr lang="en" sz="1000">
                <a:solidFill>
                  <a:schemeClr val="lt1"/>
                </a:solidFill>
              </a:rPr>
            </a:br>
            <a:endParaRPr i="1" sz="1000">
              <a:solidFill>
                <a:schemeClr val="lt1"/>
              </a:solidFill>
            </a:endParaRPr>
          </a:p>
        </p:txBody>
      </p:sp>
      <p:sp>
        <p:nvSpPr>
          <p:cNvPr id="3062" name="Google Shape;3062;p607"/>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Exercise</a:t>
            </a:r>
            <a:endParaRPr sz="1600">
              <a:solidFill>
                <a:srgbClr val="60A5FA"/>
              </a:solidFill>
              <a:latin typeface="Poppins SemiBold"/>
              <a:ea typeface="Poppins SemiBold"/>
              <a:cs typeface="Poppins SemiBold"/>
              <a:sym typeface="Poppins SemiBold"/>
            </a:endParaRPr>
          </a:p>
        </p:txBody>
      </p:sp>
      <p:sp>
        <p:nvSpPr>
          <p:cNvPr id="3063" name="Google Shape;3063;p607"/>
          <p:cNvSpPr txBox="1"/>
          <p:nvPr/>
        </p:nvSpPr>
        <p:spPr>
          <a:xfrm>
            <a:off x="457200" y="964528"/>
            <a:ext cx="36615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chemeClr val="lt1"/>
                </a:solidFill>
                <a:latin typeface="Poppins Medium"/>
                <a:ea typeface="Poppins Medium"/>
                <a:cs typeface="Poppins Medium"/>
                <a:sym typeface="Poppins Medium"/>
              </a:rPr>
              <a:t>From Requirements to Prompt Pack</a:t>
            </a:r>
            <a:endParaRPr sz="3200">
              <a:solidFill>
                <a:schemeClr val="lt1"/>
              </a:solidFill>
              <a:latin typeface="Poppins Medium"/>
              <a:ea typeface="Poppins Medium"/>
              <a:cs typeface="Poppins Medium"/>
              <a:sym typeface="Poppins Medium"/>
            </a:endParaRPr>
          </a:p>
        </p:txBody>
      </p:sp>
      <p:sp>
        <p:nvSpPr>
          <p:cNvPr id="3064" name="Google Shape;3064;p607"/>
          <p:cNvSpPr txBox="1"/>
          <p:nvPr/>
        </p:nvSpPr>
        <p:spPr>
          <a:xfrm>
            <a:off x="457200" y="2652542"/>
            <a:ext cx="3661500" cy="8220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sz="1200">
                <a:solidFill>
                  <a:schemeClr val="lt2"/>
                </a:solidFill>
                <a:latin typeface="Poppins SemiBold"/>
                <a:ea typeface="Poppins SemiBold"/>
                <a:cs typeface="Poppins SemiBold"/>
                <a:sym typeface="Poppins SemiBold"/>
              </a:rPr>
              <a:t>In this hands-on lab, </a:t>
            </a:r>
            <a:r>
              <a:rPr lang="en" sz="1200">
                <a:solidFill>
                  <a:schemeClr val="lt2"/>
                </a:solidFill>
                <a:latin typeface="Poppins SemiBold"/>
                <a:ea typeface="Poppins SemiBold"/>
                <a:cs typeface="Poppins SemiBold"/>
                <a:sym typeface="Poppins SemiBold"/>
              </a:rPr>
              <a:t>you will convert the Airbnb Snap Wishlist Simplified PRD into a strategic Prompt Pack to generate a working prototype using Lovable.</a:t>
            </a:r>
            <a:endParaRPr sz="1200">
              <a:solidFill>
                <a:schemeClr val="lt2"/>
              </a:solidFill>
              <a:latin typeface="Poppins SemiBold"/>
              <a:ea typeface="Poppins SemiBold"/>
              <a:cs typeface="Poppins SemiBold"/>
              <a:sym typeface="Poppins SemiBold"/>
            </a:endParaRPr>
          </a:p>
        </p:txBody>
      </p:sp>
      <p:sp>
        <p:nvSpPr>
          <p:cNvPr id="3065" name="Google Shape;3065;p607"/>
          <p:cNvSpPr txBox="1"/>
          <p:nvPr/>
        </p:nvSpPr>
        <p:spPr>
          <a:xfrm>
            <a:off x="457200" y="3738900"/>
            <a:ext cx="3661500" cy="1206900"/>
          </a:xfrm>
          <a:prstGeom prst="rect">
            <a:avLst/>
          </a:prstGeom>
          <a:noFill/>
          <a:ln>
            <a:noFill/>
          </a:ln>
        </p:spPr>
        <p:txBody>
          <a:bodyPr anchorCtr="0" anchor="t" bIns="0" lIns="0" spcFirstLastPara="1" rIns="0" wrap="square" tIns="0">
            <a:spAutoFit/>
          </a:bodyPr>
          <a:lstStyle/>
          <a:p>
            <a:pPr indent="-317500" lvl="0" marL="457200" rtl="0" algn="l">
              <a:lnSpc>
                <a:spcPct val="115000"/>
              </a:lnSpc>
              <a:spcBef>
                <a:spcPts val="1000"/>
              </a:spcBef>
              <a:spcAft>
                <a:spcPts val="0"/>
              </a:spcAft>
              <a:buClr>
                <a:schemeClr val="accent4"/>
              </a:buClr>
              <a:buSzPts val="1400"/>
              <a:buFont typeface="Lato"/>
              <a:buChar char="→"/>
            </a:pPr>
            <a:r>
              <a:rPr lang="en">
                <a:solidFill>
                  <a:schemeClr val="lt2"/>
                </a:solidFill>
                <a:latin typeface="Lato"/>
                <a:ea typeface="Lato"/>
                <a:cs typeface="Lato"/>
                <a:sym typeface="Lato"/>
              </a:rPr>
              <a:t>Your goal is </a:t>
            </a:r>
            <a:r>
              <a:rPr lang="en">
                <a:solidFill>
                  <a:schemeClr val="lt2"/>
                </a:solidFill>
                <a:latin typeface="Lato"/>
                <a:ea typeface="Lato"/>
                <a:cs typeface="Lato"/>
                <a:sym typeface="Lato"/>
              </a:rPr>
              <a:t>is to master how to sequence static requirements into buildable prompts (Context →  Structure → Logic) to create a high-fidelity prototype in minutes.</a:t>
            </a:r>
            <a:endParaRPr>
              <a:solidFill>
                <a:schemeClr val="lt2"/>
              </a:solidFill>
              <a:latin typeface="Lato"/>
              <a:ea typeface="Lato"/>
              <a:cs typeface="Lato"/>
              <a:sym typeface="Lato"/>
            </a:endParaRPr>
          </a:p>
        </p:txBody>
      </p:sp>
      <p:sp>
        <p:nvSpPr>
          <p:cNvPr id="3066" name="Google Shape;3066;p607"/>
          <p:cNvSpPr/>
          <p:nvPr/>
        </p:nvSpPr>
        <p:spPr>
          <a:xfrm>
            <a:off x="4850800" y="765575"/>
            <a:ext cx="12180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INSTRUCTIONS</a:t>
            </a:r>
            <a:endParaRPr sz="1100">
              <a:solidFill>
                <a:srgbClr val="FFFFFF"/>
              </a:solidFill>
              <a:latin typeface="Poppins SemiBold"/>
              <a:ea typeface="Poppins SemiBold"/>
              <a:cs typeface="Poppins SemiBold"/>
              <a:sym typeface="Poppins SemiBold"/>
            </a:endParaRPr>
          </a:p>
        </p:txBody>
      </p:sp>
      <p:grpSp>
        <p:nvGrpSpPr>
          <p:cNvPr id="3067" name="Google Shape;3067;p607"/>
          <p:cNvGrpSpPr/>
          <p:nvPr/>
        </p:nvGrpSpPr>
        <p:grpSpPr>
          <a:xfrm>
            <a:off x="7250711" y="758362"/>
            <a:ext cx="1157276" cy="307747"/>
            <a:chOff x="4859149" y="597592"/>
            <a:chExt cx="1157276" cy="276975"/>
          </a:xfrm>
        </p:grpSpPr>
        <p:sp>
          <p:nvSpPr>
            <p:cNvPr id="3068" name="Google Shape;3068;p607"/>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20 minutes </a:t>
              </a:r>
              <a:endParaRPr sz="1200">
                <a:solidFill>
                  <a:schemeClr val="lt1"/>
                </a:solidFill>
                <a:latin typeface="Lato"/>
                <a:ea typeface="Lato"/>
                <a:cs typeface="Lato"/>
                <a:sym typeface="Lato"/>
              </a:endParaRPr>
            </a:p>
          </p:txBody>
        </p:sp>
        <p:pic>
          <p:nvPicPr>
            <p:cNvPr id="3069" name="Google Shape;3069;p607"/>
            <p:cNvPicPr preferRelativeResize="0"/>
            <p:nvPr/>
          </p:nvPicPr>
          <p:blipFill rotWithShape="1">
            <a:blip r:embed="rId5">
              <a:alphaModFix/>
            </a:blip>
            <a:srcRect b="-9876" l="0" r="0" t="-1222"/>
            <a:stretch/>
          </p:blipFill>
          <p:spPr>
            <a:xfrm>
              <a:off x="4859149" y="597592"/>
              <a:ext cx="277007" cy="276975"/>
            </a:xfrm>
            <a:prstGeom prst="rect">
              <a:avLst/>
            </a:prstGeom>
            <a:noFill/>
            <a:ln>
              <a:noFill/>
            </a:ln>
          </p:spPr>
        </p:pic>
      </p:grpSp>
      <p:sp>
        <p:nvSpPr>
          <p:cNvPr id="3070" name="Google Shape;3070;p607"/>
          <p:cNvSpPr/>
          <p:nvPr/>
        </p:nvSpPr>
        <p:spPr>
          <a:xfrm>
            <a:off x="4572000" y="4797375"/>
            <a:ext cx="4114800" cy="4602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marR="0" rtl="0" algn="l">
              <a:lnSpc>
                <a:spcPct val="100000"/>
              </a:lnSpc>
              <a:spcBef>
                <a:spcPts val="0"/>
              </a:spcBef>
              <a:spcAft>
                <a:spcPts val="0"/>
              </a:spcAft>
              <a:buNone/>
            </a:pPr>
            <a:r>
              <a:rPr lang="en" sz="850">
                <a:solidFill>
                  <a:schemeClr val="lt2"/>
                </a:solidFill>
                <a:latin typeface="Poppins Medium"/>
                <a:ea typeface="Poppins Medium"/>
                <a:cs typeface="Poppins Medium"/>
                <a:sym typeface="Poppins Medium"/>
              </a:rPr>
              <a:t>✍️ Complete the hands-on lab using the guide </a:t>
            </a:r>
            <a:r>
              <a:rPr b="1" lang="en" sz="850" u="sng">
                <a:solidFill>
                  <a:schemeClr val="lt2"/>
                </a:solidFill>
                <a:latin typeface="Poppins"/>
                <a:ea typeface="Poppins"/>
                <a:cs typeface="Poppins"/>
                <a:sym typeface="Poppins"/>
                <a:hlinkClick r:id="rId6">
                  <a:extLst>
                    <a:ext uri="{A12FA001-AC4F-418D-AE19-62706E023703}">
                      <ahyp:hlinkClr val="tx"/>
                    </a:ext>
                  </a:extLst>
                </a:hlinkClick>
              </a:rPr>
              <a:t>here</a:t>
            </a:r>
            <a:endParaRPr b="1" sz="850">
              <a:solidFill>
                <a:schemeClr val="lt2"/>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0" name="Shape 2730"/>
        <p:cNvGrpSpPr/>
        <p:nvPr/>
      </p:nvGrpSpPr>
      <p:grpSpPr>
        <a:xfrm>
          <a:off x="0" y="0"/>
          <a:ext cx="0" cy="0"/>
          <a:chOff x="0" y="0"/>
          <a:chExt cx="0" cy="0"/>
        </a:xfrm>
      </p:grpSpPr>
      <p:sp>
        <p:nvSpPr>
          <p:cNvPr id="2731" name="Google Shape;2731;p590"/>
          <p:cNvSpPr txBox="1"/>
          <p:nvPr>
            <p:ph idx="4294967295" type="title"/>
          </p:nvPr>
        </p:nvSpPr>
        <p:spPr>
          <a:xfrm>
            <a:off x="457200" y="457197"/>
            <a:ext cx="8229600" cy="369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solidFill>
                  <a:schemeClr val="lt1"/>
                </a:solidFill>
              </a:rPr>
              <a:t>Class Expectations</a:t>
            </a:r>
            <a:endParaRPr>
              <a:solidFill>
                <a:schemeClr val="lt1"/>
              </a:solidFill>
            </a:endParaRPr>
          </a:p>
        </p:txBody>
      </p:sp>
      <p:sp>
        <p:nvSpPr>
          <p:cNvPr id="2732" name="Google Shape;2732;p590"/>
          <p:cNvSpPr/>
          <p:nvPr/>
        </p:nvSpPr>
        <p:spPr>
          <a:xfrm>
            <a:off x="457200"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Cameras On</a:t>
            </a:r>
            <a:endParaRPr b="1" sz="1200">
              <a:solidFill>
                <a:schemeClr val="accent4"/>
              </a:solidFill>
              <a:latin typeface="Poppins"/>
              <a:ea typeface="Poppins"/>
              <a:cs typeface="Poppins"/>
              <a:sym typeface="Poppins"/>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Be present and visible with your camera on to stay engaged in class.</a:t>
            </a:r>
            <a:endParaRPr sz="1200">
              <a:solidFill>
                <a:schemeClr val="lt2"/>
              </a:solidFill>
              <a:latin typeface="Lato"/>
              <a:ea typeface="Lato"/>
              <a:cs typeface="Lato"/>
              <a:sym typeface="Lato"/>
            </a:endParaRPr>
          </a:p>
        </p:txBody>
      </p:sp>
      <p:sp>
        <p:nvSpPr>
          <p:cNvPr id="2733" name="Google Shape;2733;p590"/>
          <p:cNvSpPr/>
          <p:nvPr/>
        </p:nvSpPr>
        <p:spPr>
          <a:xfrm>
            <a:off x="247592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734" name="Google Shape;2734;p590"/>
          <p:cNvSpPr/>
          <p:nvPr/>
        </p:nvSpPr>
        <p:spPr>
          <a:xfrm>
            <a:off x="3267766"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Arrive On Time</a:t>
            </a:r>
            <a:endParaRPr sz="1200">
              <a:solidFill>
                <a:schemeClr val="lt2"/>
              </a:solidFill>
              <a:latin typeface="Poppins SemiBold"/>
              <a:ea typeface="Poppins SemiBold"/>
              <a:cs typeface="Poppins SemiBold"/>
              <a:sym typeface="Poppins SemiBold"/>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Respect everyone’s time by arriving promptly to sessions.</a:t>
            </a:r>
            <a:endParaRPr sz="1200">
              <a:solidFill>
                <a:schemeClr val="lt2"/>
              </a:solidFill>
              <a:latin typeface="Lato"/>
              <a:ea typeface="Lato"/>
              <a:cs typeface="Lato"/>
              <a:sym typeface="Lato"/>
            </a:endParaRPr>
          </a:p>
        </p:txBody>
      </p:sp>
      <p:sp>
        <p:nvSpPr>
          <p:cNvPr id="2735" name="Google Shape;2735;p590"/>
          <p:cNvSpPr/>
          <p:nvPr/>
        </p:nvSpPr>
        <p:spPr>
          <a:xfrm>
            <a:off x="6078324"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Active Engagement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exercises and labs, participate actively in all discussions and activities.</a:t>
            </a:r>
            <a:endParaRPr sz="1200">
              <a:solidFill>
                <a:schemeClr val="lt2"/>
              </a:solidFill>
              <a:latin typeface="Lato"/>
              <a:ea typeface="Lato"/>
              <a:cs typeface="Lato"/>
              <a:sym typeface="Lato"/>
            </a:endParaRPr>
          </a:p>
        </p:txBody>
      </p:sp>
      <p:sp>
        <p:nvSpPr>
          <p:cNvPr id="2736" name="Google Shape;2736;p590"/>
          <p:cNvSpPr/>
          <p:nvPr/>
        </p:nvSpPr>
        <p:spPr>
          <a:xfrm>
            <a:off x="457200"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Network</a:t>
            </a:r>
            <a:endParaRPr sz="1200">
              <a:solidFill>
                <a:schemeClr val="lt1"/>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class, connect with peers and build your learning network.</a:t>
            </a:r>
            <a:endParaRPr sz="1200">
              <a:solidFill>
                <a:schemeClr val="lt2"/>
              </a:solidFill>
              <a:latin typeface="Lato"/>
              <a:ea typeface="Lato"/>
              <a:cs typeface="Lato"/>
              <a:sym typeface="Lato"/>
            </a:endParaRPr>
          </a:p>
        </p:txBody>
      </p:sp>
      <p:sp>
        <p:nvSpPr>
          <p:cNvPr id="2737" name="Google Shape;2737;p590"/>
          <p:cNvSpPr/>
          <p:nvPr/>
        </p:nvSpPr>
        <p:spPr>
          <a:xfrm>
            <a:off x="3267766"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Use Slack</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Use Slack for all communication to keep questions and comments organized.</a:t>
            </a:r>
            <a:endParaRPr sz="1200">
              <a:solidFill>
                <a:schemeClr val="lt2"/>
              </a:solidFill>
              <a:latin typeface="Lato"/>
              <a:ea typeface="Lato"/>
              <a:cs typeface="Lato"/>
              <a:sym typeface="Lato"/>
            </a:endParaRPr>
          </a:p>
        </p:txBody>
      </p:sp>
      <p:sp>
        <p:nvSpPr>
          <p:cNvPr id="2738" name="Google Shape;2738;p590"/>
          <p:cNvSpPr/>
          <p:nvPr/>
        </p:nvSpPr>
        <p:spPr>
          <a:xfrm>
            <a:off x="6078324"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Instructor Support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Save deeper questions for after class with your instructor so as to not stop class flow.</a:t>
            </a:r>
            <a:endParaRPr sz="1200">
              <a:solidFill>
                <a:schemeClr val="lt2"/>
              </a:solidFill>
              <a:latin typeface="Lato"/>
              <a:ea typeface="Lato"/>
              <a:cs typeface="Lato"/>
              <a:sym typeface="Lato"/>
            </a:endParaRPr>
          </a:p>
        </p:txBody>
      </p:sp>
      <p:sp>
        <p:nvSpPr>
          <p:cNvPr id="2739" name="Google Shape;2739;p590"/>
          <p:cNvSpPr/>
          <p:nvPr/>
        </p:nvSpPr>
        <p:spPr>
          <a:xfrm>
            <a:off x="534497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740" name="Google Shape;2740;p590"/>
          <p:cNvSpPr/>
          <p:nvPr/>
        </p:nvSpPr>
        <p:spPr>
          <a:xfrm>
            <a:off x="8147700"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741" name="Google Shape;2741;p590"/>
          <p:cNvSpPr/>
          <p:nvPr/>
        </p:nvSpPr>
        <p:spPr>
          <a:xfrm>
            <a:off x="247592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742" name="Google Shape;2742;p590"/>
          <p:cNvSpPr/>
          <p:nvPr/>
        </p:nvSpPr>
        <p:spPr>
          <a:xfrm>
            <a:off x="534497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t/>
            </a:r>
            <a:endParaRPr sz="1800">
              <a:solidFill>
                <a:schemeClr val="accent1"/>
              </a:solidFill>
              <a:latin typeface="Poppins"/>
              <a:ea typeface="Poppins"/>
              <a:cs typeface="Poppins"/>
              <a:sym typeface="Poppins"/>
            </a:endParaRPr>
          </a:p>
        </p:txBody>
      </p:sp>
      <p:sp>
        <p:nvSpPr>
          <p:cNvPr id="2743" name="Google Shape;2743;p590"/>
          <p:cNvSpPr/>
          <p:nvPr/>
        </p:nvSpPr>
        <p:spPr>
          <a:xfrm>
            <a:off x="8147700"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pic>
        <p:nvPicPr>
          <p:cNvPr id="2744" name="Google Shape;2744;p590" title="slack-icon-icon-sm.png"/>
          <p:cNvPicPr preferRelativeResize="0"/>
          <p:nvPr/>
        </p:nvPicPr>
        <p:blipFill>
          <a:blip r:embed="rId3">
            <a:alphaModFix/>
          </a:blip>
          <a:stretch>
            <a:fillRect/>
          </a:stretch>
        </p:blipFill>
        <p:spPr>
          <a:xfrm>
            <a:off x="5429388" y="3516263"/>
            <a:ext cx="255975" cy="25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sp>
        <p:nvSpPr>
          <p:cNvPr id="3075" name="Google Shape;3075;p608"/>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Discuss the following questions</a:t>
            </a:r>
            <a:endParaRPr>
              <a:latin typeface="Poppins SemiBold"/>
              <a:ea typeface="Poppins SemiBold"/>
              <a:cs typeface="Poppins SemiBold"/>
              <a:sym typeface="Poppins SemiBold"/>
            </a:endParaRPr>
          </a:p>
          <a:p>
            <a:pPr indent="-311150" lvl="0" marL="469900" rtl="0" algn="l">
              <a:spcBef>
                <a:spcPts val="1000"/>
              </a:spcBef>
              <a:spcAft>
                <a:spcPts val="1000"/>
              </a:spcAft>
              <a:buSzPts val="1300"/>
              <a:buFont typeface="Poppins SemiBold"/>
              <a:buAutoNum type="arabicPeriod"/>
            </a:pPr>
            <a:r>
              <a:rPr lang="en"/>
              <a:t>In the final step, you identified a gap (like the broken Save button). Why is it critical to go back and update your Simplified PRD with that fix, rather than just leaving it in the chat history?</a:t>
            </a:r>
            <a:endParaRPr/>
          </a:p>
        </p:txBody>
      </p:sp>
      <p:sp>
        <p:nvSpPr>
          <p:cNvPr id="3076" name="Google Shape;3076;p608"/>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3077" name="Google Shape;3077;p608"/>
          <p:cNvSpPr txBox="1"/>
          <p:nvPr/>
        </p:nvSpPr>
        <p:spPr>
          <a:xfrm>
            <a:off x="457200" y="926546"/>
            <a:ext cx="3661500" cy="7881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Snap Wishlist Prototype Debrief</a:t>
            </a:r>
            <a:endParaRPr sz="3200">
              <a:solidFill>
                <a:srgbClr val="07182C"/>
              </a:solidFill>
              <a:latin typeface="Poppins Medium"/>
              <a:ea typeface="Poppins Medium"/>
              <a:cs typeface="Poppins Medium"/>
              <a:sym typeface="Poppins Medium"/>
            </a:endParaRPr>
          </a:p>
        </p:txBody>
      </p:sp>
      <p:grpSp>
        <p:nvGrpSpPr>
          <p:cNvPr id="3078" name="Google Shape;3078;p608"/>
          <p:cNvGrpSpPr/>
          <p:nvPr/>
        </p:nvGrpSpPr>
        <p:grpSpPr>
          <a:xfrm>
            <a:off x="7250711" y="758362"/>
            <a:ext cx="1157276" cy="307747"/>
            <a:chOff x="4859149" y="597592"/>
            <a:chExt cx="1157276" cy="276975"/>
          </a:xfrm>
        </p:grpSpPr>
        <p:sp>
          <p:nvSpPr>
            <p:cNvPr id="3079" name="Google Shape;3079;p608"/>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5</a:t>
              </a:r>
              <a:r>
                <a:rPr lang="en" sz="1200">
                  <a:solidFill>
                    <a:schemeClr val="accent1"/>
                  </a:solidFill>
                  <a:latin typeface="Lato"/>
                  <a:ea typeface="Lato"/>
                  <a:cs typeface="Lato"/>
                  <a:sym typeface="Lato"/>
                </a:rPr>
                <a:t> minutes </a:t>
              </a:r>
              <a:endParaRPr sz="1200">
                <a:solidFill>
                  <a:schemeClr val="accent1"/>
                </a:solidFill>
                <a:latin typeface="Lato"/>
                <a:ea typeface="Lato"/>
                <a:cs typeface="Lato"/>
                <a:sym typeface="Lato"/>
              </a:endParaRPr>
            </a:p>
          </p:txBody>
        </p:sp>
        <p:pic>
          <p:nvPicPr>
            <p:cNvPr id="3080" name="Google Shape;3080;p608"/>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3081" name="Google Shape;3081;p608"/>
          <p:cNvSpPr txBox="1"/>
          <p:nvPr/>
        </p:nvSpPr>
        <p:spPr>
          <a:xfrm>
            <a:off x="457200" y="2318775"/>
            <a:ext cx="36615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Feel free to post your answers in the chat or unmute and share!</a:t>
            </a:r>
            <a:endParaRPr>
              <a:solidFill>
                <a:srgbClr val="737373"/>
              </a:solidFill>
              <a:latin typeface="Poppins SemiBold"/>
              <a:ea typeface="Poppins SemiBold"/>
              <a:cs typeface="Poppins SemiBold"/>
              <a:sym typeface="Poppins SemiBold"/>
            </a:endParaRPr>
          </a:p>
        </p:txBody>
      </p:sp>
      <p:sp>
        <p:nvSpPr>
          <p:cNvPr id="3082" name="Google Shape;3082;p608"/>
          <p:cNvSpPr txBox="1"/>
          <p:nvPr/>
        </p:nvSpPr>
        <p:spPr>
          <a:xfrm>
            <a:off x="457200" y="3004575"/>
            <a:ext cx="3251100" cy="711000"/>
          </a:xfrm>
          <a:prstGeom prst="rect">
            <a:avLst/>
          </a:prstGeom>
          <a:noFill/>
          <a:ln>
            <a:noFill/>
          </a:ln>
        </p:spPr>
        <p:txBody>
          <a:bodyPr anchorCtr="0" anchor="t" bIns="0" lIns="0" spcFirstLastPara="1" rIns="0" wrap="square" tIns="0">
            <a:spAutoFit/>
          </a:bodyPr>
          <a:lstStyle/>
          <a:p>
            <a:pPr indent="-317500" lvl="0" marL="457200" rtl="0" algn="l">
              <a:lnSpc>
                <a:spcPct val="115000"/>
              </a:lnSpc>
              <a:spcBef>
                <a:spcPts val="1000"/>
              </a:spcBef>
              <a:spcAft>
                <a:spcPts val="0"/>
              </a:spcAft>
              <a:buClr>
                <a:srgbClr val="1241B0"/>
              </a:buClr>
              <a:buSzPts val="1400"/>
              <a:buFont typeface="Lato"/>
              <a:buChar char="→"/>
            </a:pPr>
            <a:r>
              <a:rPr lang="en">
                <a:solidFill>
                  <a:srgbClr val="737373"/>
                </a:solidFill>
                <a:latin typeface="Lato"/>
                <a:ea typeface="Lato"/>
                <a:cs typeface="Lato"/>
                <a:sym typeface="Lato"/>
              </a:rPr>
              <a:t>To </a:t>
            </a:r>
            <a:r>
              <a:rPr lang="en">
                <a:solidFill>
                  <a:srgbClr val="737373"/>
                </a:solidFill>
                <a:latin typeface="Lato"/>
                <a:ea typeface="Lato"/>
                <a:cs typeface="Lato"/>
                <a:sym typeface="Lato"/>
              </a:rPr>
              <a:t>reflect</a:t>
            </a:r>
            <a:r>
              <a:rPr lang="en">
                <a:solidFill>
                  <a:srgbClr val="737373"/>
                </a:solidFill>
                <a:latin typeface="Lato"/>
                <a:ea typeface="Lato"/>
                <a:cs typeface="Lato"/>
                <a:sym typeface="Lato"/>
              </a:rPr>
              <a:t> on what you’ve just learned, share your perspective on the following:</a:t>
            </a:r>
            <a:endParaRPr>
              <a:solidFill>
                <a:srgbClr val="737373"/>
              </a:solidFill>
              <a:latin typeface="Lato"/>
              <a:ea typeface="Lato"/>
              <a:cs typeface="Lato"/>
              <a:sym typeface="Lato"/>
            </a:endParaRPr>
          </a:p>
        </p:txBody>
      </p:sp>
      <p:sp>
        <p:nvSpPr>
          <p:cNvPr id="3083" name="Google Shape;3083;p608"/>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609"/>
          <p:cNvSpPr txBox="1"/>
          <p:nvPr>
            <p:ph idx="1" type="body"/>
          </p:nvPr>
        </p:nvSpPr>
        <p:spPr>
          <a:xfrm>
            <a:off x="1724925" y="3052678"/>
            <a:ext cx="5043000" cy="184800"/>
          </a:xfrm>
          <a:prstGeom prst="rect">
            <a:avLst/>
          </a:prstGeom>
        </p:spPr>
        <p:txBody>
          <a:bodyPr anchorCtr="0" anchor="ctr" bIns="0" lIns="0" spcFirstLastPara="1" rIns="0" wrap="square" tIns="0">
            <a:spAutoFit/>
          </a:bodyPr>
          <a:lstStyle/>
          <a:p>
            <a:pPr indent="0" lvl="0" marL="0" rtl="0" algn="l">
              <a:spcBef>
                <a:spcPts val="0"/>
              </a:spcBef>
              <a:spcAft>
                <a:spcPts val="1200"/>
              </a:spcAft>
              <a:buNone/>
            </a:pPr>
            <a:r>
              <a:rPr lang="en"/>
              <a:t>Estimated time: 5 minutes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sp>
        <p:nvSpPr>
          <p:cNvPr id="3093" name="Google Shape;3093;p610"/>
          <p:cNvSpPr/>
          <p:nvPr/>
        </p:nvSpPr>
        <p:spPr>
          <a:xfrm>
            <a:off x="478150" y="1605200"/>
            <a:ext cx="8208600" cy="2800500"/>
          </a:xfrm>
          <a:prstGeom prst="roundRect">
            <a:avLst>
              <a:gd fmla="val 8943"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4" name="Google Shape;3094;p610"/>
          <p:cNvSpPr txBox="1"/>
          <p:nvPr/>
        </p:nvSpPr>
        <p:spPr>
          <a:xfrm>
            <a:off x="1252300" y="2257200"/>
            <a:ext cx="3000000" cy="15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Poppins SemiBold"/>
                <a:ea typeface="Poppins SemiBold"/>
                <a:cs typeface="Poppins SemiBold"/>
                <a:sym typeface="Poppins SemiBold"/>
              </a:rPr>
              <a:t>Reminder! 🚨</a:t>
            </a:r>
            <a:endParaRPr sz="2000">
              <a:solidFill>
                <a:srgbClr val="FFFFFF"/>
              </a:solidFill>
              <a:latin typeface="Poppins SemiBold"/>
              <a:ea typeface="Poppins SemiBold"/>
              <a:cs typeface="Poppins SemiBold"/>
              <a:sym typeface="Poppins SemiBold"/>
            </a:endParaRPr>
          </a:p>
          <a:p>
            <a:pPr indent="0" lvl="0" marL="0" rtl="0" algn="l">
              <a:spcBef>
                <a:spcPts val="0"/>
              </a:spcBef>
              <a:spcAft>
                <a:spcPts val="0"/>
              </a:spcAft>
              <a:buNone/>
            </a:pPr>
            <a:br>
              <a:rPr lang="en" sz="1150">
                <a:solidFill>
                  <a:srgbClr val="D1D2D3"/>
                </a:solidFill>
              </a:rPr>
            </a:br>
            <a:br>
              <a:rPr lang="en" sz="1150">
                <a:solidFill>
                  <a:srgbClr val="D1D2D3"/>
                </a:solidFill>
              </a:rPr>
            </a:br>
            <a:endParaRPr sz="1150">
              <a:solidFill>
                <a:srgbClr val="D1D2D3"/>
              </a:solidFill>
            </a:endParaRPr>
          </a:p>
          <a:p>
            <a:pPr indent="0" lvl="0" marL="0" rtl="0" algn="l">
              <a:spcBef>
                <a:spcPts val="0"/>
              </a:spcBef>
              <a:spcAft>
                <a:spcPts val="0"/>
              </a:spcAft>
              <a:buNone/>
            </a:pPr>
            <a:r>
              <a:rPr lang="en" sz="1200">
                <a:solidFill>
                  <a:srgbClr val="FFFFFF"/>
                </a:solidFill>
                <a:latin typeface="Lato"/>
                <a:ea typeface="Lato"/>
                <a:cs typeface="Lato"/>
                <a:sym typeface="Lato"/>
              </a:rPr>
              <a:t>It's always better to see your smiling face! Be present and visible to stay engaged and keep interactions valuable.</a:t>
            </a:r>
            <a:endParaRPr sz="1200">
              <a:solidFill>
                <a:srgbClr val="FFFFFF"/>
              </a:solidFill>
              <a:latin typeface="Lato"/>
              <a:ea typeface="Lato"/>
              <a:cs typeface="Lato"/>
              <a:sym typeface="Lato"/>
            </a:endParaRPr>
          </a:p>
        </p:txBody>
      </p:sp>
      <p:sp>
        <p:nvSpPr>
          <p:cNvPr id="3095" name="Google Shape;3095;p610"/>
          <p:cNvSpPr txBox="1"/>
          <p:nvPr/>
        </p:nvSpPr>
        <p:spPr>
          <a:xfrm>
            <a:off x="1174431" y="26990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Poppins SemiBold"/>
              <a:buChar char="➔"/>
            </a:pPr>
            <a:r>
              <a:rPr lang="en">
                <a:solidFill>
                  <a:srgbClr val="FFFFFF"/>
                </a:solidFill>
                <a:latin typeface="Poppins SemiBold"/>
                <a:ea typeface="Poppins SemiBold"/>
                <a:cs typeface="Poppins SemiBold"/>
                <a:sym typeface="Poppins SemiBold"/>
              </a:rPr>
              <a:t>Cameras On</a:t>
            </a:r>
            <a:endParaRPr/>
          </a:p>
        </p:txBody>
      </p:sp>
      <p:pic>
        <p:nvPicPr>
          <p:cNvPr id="3096" name="Google Shape;3096;p610" title="360_F_361342769_X26dTcofZpukhMGYWFcn1wJNABEFtNLH.jpg"/>
          <p:cNvPicPr preferRelativeResize="0"/>
          <p:nvPr/>
        </p:nvPicPr>
        <p:blipFill>
          <a:blip r:embed="rId3">
            <a:alphaModFix/>
          </a:blip>
          <a:stretch>
            <a:fillRect/>
          </a:stretch>
        </p:blipFill>
        <p:spPr>
          <a:xfrm>
            <a:off x="5690998" y="1153547"/>
            <a:ext cx="1655803" cy="1103881"/>
          </a:xfrm>
          <a:prstGeom prst="rect">
            <a:avLst/>
          </a:prstGeom>
          <a:noFill/>
          <a:ln>
            <a:noFill/>
          </a:ln>
        </p:spPr>
      </p:pic>
      <p:pic>
        <p:nvPicPr>
          <p:cNvPr id="3097" name="Google Shape;3097;p610" title="360_F_376317314_VGtnskyAMWhXn8BaT86WkODxMTVlvl1G.jpg"/>
          <p:cNvPicPr preferRelativeResize="0"/>
          <p:nvPr/>
        </p:nvPicPr>
        <p:blipFill>
          <a:blip r:embed="rId4">
            <a:alphaModFix/>
          </a:blip>
          <a:stretch>
            <a:fillRect/>
          </a:stretch>
        </p:blipFill>
        <p:spPr>
          <a:xfrm>
            <a:off x="5690998" y="4613156"/>
            <a:ext cx="1652740" cy="1101839"/>
          </a:xfrm>
          <a:prstGeom prst="rect">
            <a:avLst/>
          </a:prstGeom>
          <a:noFill/>
          <a:ln>
            <a:noFill/>
          </a:ln>
        </p:spPr>
      </p:pic>
      <p:pic>
        <p:nvPicPr>
          <p:cNvPr id="3098" name="Google Shape;3098;p610" title="istockphoto-1319103417-612x612.jpg"/>
          <p:cNvPicPr preferRelativeResize="0"/>
          <p:nvPr/>
        </p:nvPicPr>
        <p:blipFill>
          <a:blip r:embed="rId5">
            <a:alphaModFix/>
          </a:blip>
          <a:stretch>
            <a:fillRect/>
          </a:stretch>
        </p:blipFill>
        <p:spPr>
          <a:xfrm>
            <a:off x="5690998" y="0"/>
            <a:ext cx="1655804" cy="1103870"/>
          </a:xfrm>
          <a:prstGeom prst="rect">
            <a:avLst/>
          </a:prstGeom>
          <a:noFill/>
          <a:ln>
            <a:noFill/>
          </a:ln>
        </p:spPr>
      </p:pic>
      <p:pic>
        <p:nvPicPr>
          <p:cNvPr id="3099" name="Google Shape;3099;p610" title="360_F_359417856_CiAy787xGWJ3mAntkWgwwdslyY12xk30.jpg"/>
          <p:cNvPicPr preferRelativeResize="0"/>
          <p:nvPr/>
        </p:nvPicPr>
        <p:blipFill>
          <a:blip r:embed="rId6">
            <a:alphaModFix/>
          </a:blip>
          <a:stretch>
            <a:fillRect/>
          </a:stretch>
        </p:blipFill>
        <p:spPr>
          <a:xfrm>
            <a:off x="5690998" y="3461150"/>
            <a:ext cx="1655804" cy="1101840"/>
          </a:xfrm>
          <a:prstGeom prst="rect">
            <a:avLst/>
          </a:prstGeom>
          <a:noFill/>
          <a:ln>
            <a:noFill/>
          </a:ln>
        </p:spPr>
      </p:pic>
      <p:pic>
        <p:nvPicPr>
          <p:cNvPr id="3100" name="Google Shape;3100;p610" title="istockphoto-1129638608-612x612.jpg"/>
          <p:cNvPicPr preferRelativeResize="0"/>
          <p:nvPr/>
        </p:nvPicPr>
        <p:blipFill>
          <a:blip r:embed="rId7">
            <a:alphaModFix/>
          </a:blip>
          <a:stretch>
            <a:fillRect/>
          </a:stretch>
        </p:blipFill>
        <p:spPr>
          <a:xfrm>
            <a:off x="5690998" y="2307110"/>
            <a:ext cx="1655804" cy="11038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3104" name="Shape 3104"/>
        <p:cNvGrpSpPr/>
        <p:nvPr/>
      </p:nvGrpSpPr>
      <p:grpSpPr>
        <a:xfrm>
          <a:off x="0" y="0"/>
          <a:ext cx="0" cy="0"/>
          <a:chOff x="0" y="0"/>
          <a:chExt cx="0" cy="0"/>
        </a:xfrm>
      </p:grpSpPr>
      <p:sp>
        <p:nvSpPr>
          <p:cNvPr id="3105" name="Google Shape;3105;p611"/>
          <p:cNvSpPr txBox="1"/>
          <p:nvPr>
            <p:ph type="title"/>
          </p:nvPr>
        </p:nvSpPr>
        <p:spPr>
          <a:xfrm>
            <a:off x="441341" y="2777967"/>
            <a:ext cx="8220900" cy="2462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AI Workflows For Requirements Refinement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cxnSp>
        <p:nvCxnSpPr>
          <p:cNvPr id="3110" name="Google Shape;3110;p612"/>
          <p:cNvCxnSpPr/>
          <p:nvPr/>
        </p:nvCxnSpPr>
        <p:spPr>
          <a:xfrm>
            <a:off x="3637852" y="3777125"/>
            <a:ext cx="2426400" cy="0"/>
          </a:xfrm>
          <a:prstGeom prst="straightConnector1">
            <a:avLst/>
          </a:prstGeom>
          <a:noFill/>
          <a:ln cap="flat" cmpd="sng" w="28575">
            <a:solidFill>
              <a:schemeClr val="accent2"/>
            </a:solidFill>
            <a:prstDash val="solid"/>
            <a:round/>
            <a:headEnd len="med" w="med" type="none"/>
            <a:tailEnd len="med" w="med" type="none"/>
          </a:ln>
        </p:spPr>
      </p:cxnSp>
      <p:cxnSp>
        <p:nvCxnSpPr>
          <p:cNvPr id="3111" name="Google Shape;3111;p612"/>
          <p:cNvCxnSpPr/>
          <p:nvPr/>
        </p:nvCxnSpPr>
        <p:spPr>
          <a:xfrm>
            <a:off x="3630810" y="3078652"/>
            <a:ext cx="2948100" cy="0"/>
          </a:xfrm>
          <a:prstGeom prst="straightConnector1">
            <a:avLst/>
          </a:prstGeom>
          <a:noFill/>
          <a:ln cap="flat" cmpd="sng" w="28575">
            <a:solidFill>
              <a:schemeClr val="accent1"/>
            </a:solidFill>
            <a:prstDash val="solid"/>
            <a:round/>
            <a:headEnd len="med" w="med" type="none"/>
            <a:tailEnd len="med" w="med" type="none"/>
          </a:ln>
        </p:spPr>
      </p:cxnSp>
      <p:cxnSp>
        <p:nvCxnSpPr>
          <p:cNvPr id="3112" name="Google Shape;3112;p612"/>
          <p:cNvCxnSpPr/>
          <p:nvPr/>
        </p:nvCxnSpPr>
        <p:spPr>
          <a:xfrm>
            <a:off x="3626401" y="2357981"/>
            <a:ext cx="3749100" cy="0"/>
          </a:xfrm>
          <a:prstGeom prst="straightConnector1">
            <a:avLst/>
          </a:prstGeom>
          <a:noFill/>
          <a:ln cap="flat" cmpd="sng" w="28575">
            <a:solidFill>
              <a:schemeClr val="accent3"/>
            </a:solidFill>
            <a:prstDash val="solid"/>
            <a:round/>
            <a:headEnd len="med" w="med" type="none"/>
            <a:tailEnd len="med" w="med" type="none"/>
          </a:ln>
        </p:spPr>
      </p:cxnSp>
      <p:sp>
        <p:nvSpPr>
          <p:cNvPr id="3113" name="Google Shape;3113;p612"/>
          <p:cNvSpPr txBox="1"/>
          <p:nvPr>
            <p:ph idx="1" type="body"/>
          </p:nvPr>
        </p:nvSpPr>
        <p:spPr>
          <a:xfrm>
            <a:off x="448475" y="1656175"/>
            <a:ext cx="2459100" cy="2208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2"/>
                </a:solidFill>
              </a:rPr>
              <a:t>Writing </a:t>
            </a:r>
            <a:r>
              <a:rPr lang="en">
                <a:solidFill>
                  <a:schemeClr val="dk2"/>
                </a:solidFill>
              </a:rPr>
              <a:t>robust</a:t>
            </a:r>
            <a:r>
              <a:rPr lang="en">
                <a:solidFill>
                  <a:schemeClr val="dk2"/>
                </a:solidFill>
              </a:rPr>
              <a:t> requirements from scratch is challenging. </a:t>
            </a:r>
            <a:endParaRPr>
              <a:solidFill>
                <a:schemeClr val="dk2"/>
              </a:solidFill>
            </a:endParaRPr>
          </a:p>
          <a:p>
            <a:pPr indent="0" lvl="0" marL="0" rtl="0" algn="l">
              <a:spcBef>
                <a:spcPts val="1000"/>
              </a:spcBef>
              <a:spcAft>
                <a:spcPts val="1000"/>
              </a:spcAft>
              <a:buNone/>
            </a:pPr>
            <a:r>
              <a:rPr lang="en">
                <a:solidFill>
                  <a:schemeClr val="dk2"/>
                </a:solidFill>
              </a:rPr>
              <a:t>AI can act as your "Co-PM" or sparring partner to accelerate this process at every step</a:t>
            </a:r>
            <a:endParaRPr>
              <a:solidFill>
                <a:schemeClr val="dk2"/>
              </a:solidFill>
            </a:endParaRPr>
          </a:p>
        </p:txBody>
      </p:sp>
      <p:sp>
        <p:nvSpPr>
          <p:cNvPr id="3114" name="Google Shape;3114;p612"/>
          <p:cNvSpPr txBox="1"/>
          <p:nvPr/>
        </p:nvSpPr>
        <p:spPr>
          <a:xfrm>
            <a:off x="3529175" y="2652372"/>
            <a:ext cx="2459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rgbClr val="0F243E"/>
                </a:solidFill>
                <a:latin typeface="Poppins SemiBold"/>
                <a:ea typeface="Poppins SemiBold"/>
                <a:cs typeface="Poppins SemiBold"/>
                <a:sym typeface="Poppins SemiBold"/>
              </a:rPr>
              <a:t>Structure and Draft</a:t>
            </a:r>
            <a:endParaRPr>
              <a:latin typeface="Poppins SemiBold"/>
              <a:ea typeface="Poppins SemiBold"/>
              <a:cs typeface="Poppins SemiBold"/>
              <a:sym typeface="Poppins SemiBold"/>
            </a:endParaRPr>
          </a:p>
        </p:txBody>
      </p:sp>
      <p:sp>
        <p:nvSpPr>
          <p:cNvPr id="3115" name="Google Shape;3115;p612"/>
          <p:cNvSpPr txBox="1"/>
          <p:nvPr/>
        </p:nvSpPr>
        <p:spPr>
          <a:xfrm>
            <a:off x="3534137" y="3373011"/>
            <a:ext cx="23769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rgbClr val="0F243E"/>
                </a:solidFill>
                <a:latin typeface="Poppins SemiBold"/>
                <a:ea typeface="Poppins SemiBold"/>
                <a:cs typeface="Poppins SemiBold"/>
                <a:sym typeface="Poppins SemiBold"/>
              </a:rPr>
              <a:t>Refine and Stress-Test</a:t>
            </a:r>
            <a:endParaRPr>
              <a:latin typeface="Poppins SemiBold"/>
              <a:ea typeface="Poppins SemiBold"/>
              <a:cs typeface="Poppins SemiBold"/>
              <a:sym typeface="Poppins SemiBold"/>
            </a:endParaRPr>
          </a:p>
        </p:txBody>
      </p:sp>
      <p:sp>
        <p:nvSpPr>
          <p:cNvPr id="3116" name="Google Shape;3116;p612"/>
          <p:cNvSpPr txBox="1"/>
          <p:nvPr/>
        </p:nvSpPr>
        <p:spPr>
          <a:xfrm>
            <a:off x="3534137" y="1935150"/>
            <a:ext cx="23769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rgbClr val="0F243E"/>
                </a:solidFill>
                <a:latin typeface="Poppins SemiBold"/>
                <a:ea typeface="Poppins SemiBold"/>
                <a:cs typeface="Poppins SemiBold"/>
                <a:sym typeface="Poppins SemiBold"/>
              </a:rPr>
              <a:t>Brainstorm and Ideate</a:t>
            </a:r>
            <a:endParaRPr>
              <a:latin typeface="Poppins SemiBold"/>
              <a:ea typeface="Poppins SemiBold"/>
              <a:cs typeface="Poppins SemiBold"/>
              <a:sym typeface="Poppins SemiBold"/>
            </a:endParaRPr>
          </a:p>
        </p:txBody>
      </p:sp>
      <p:sp>
        <p:nvSpPr>
          <p:cNvPr id="3117" name="Google Shape;3117;p612"/>
          <p:cNvSpPr txBox="1"/>
          <p:nvPr/>
        </p:nvSpPr>
        <p:spPr>
          <a:xfrm>
            <a:off x="3534113" y="1545645"/>
            <a:ext cx="27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0A5FA"/>
                </a:solidFill>
                <a:latin typeface="Poppins SemiBold"/>
                <a:ea typeface="Poppins SemiBold"/>
                <a:cs typeface="Poppins SemiBold"/>
                <a:sym typeface="Poppins SemiBold"/>
              </a:rPr>
              <a:t>USE IT TO:</a:t>
            </a:r>
            <a:endParaRPr>
              <a:solidFill>
                <a:srgbClr val="60A5FA"/>
              </a:solidFill>
              <a:latin typeface="Poppins SemiBold"/>
              <a:ea typeface="Poppins SemiBold"/>
              <a:cs typeface="Poppins SemiBold"/>
              <a:sym typeface="Poppins SemiBold"/>
            </a:endParaRPr>
          </a:p>
        </p:txBody>
      </p:sp>
      <p:sp>
        <p:nvSpPr>
          <p:cNvPr id="3118" name="Google Shape;3118;p612"/>
          <p:cNvSpPr/>
          <p:nvPr/>
        </p:nvSpPr>
        <p:spPr>
          <a:xfrm rot="2813962">
            <a:off x="5324762" y="4599606"/>
            <a:ext cx="4134604" cy="817584"/>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9" name="Google Shape;3119;p612"/>
          <p:cNvSpPr txBox="1"/>
          <p:nvPr/>
        </p:nvSpPr>
        <p:spPr>
          <a:xfrm>
            <a:off x="457200" y="458391"/>
            <a:ext cx="82296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AI Workflows</a:t>
            </a:r>
            <a:endParaRPr sz="1600">
              <a:solidFill>
                <a:srgbClr val="60A5FA"/>
              </a:solidFill>
              <a:latin typeface="Poppins SemiBold"/>
              <a:ea typeface="Poppins SemiBold"/>
              <a:cs typeface="Poppins SemiBold"/>
              <a:sym typeface="Poppins SemiBold"/>
            </a:endParaRPr>
          </a:p>
        </p:txBody>
      </p:sp>
      <p:sp>
        <p:nvSpPr>
          <p:cNvPr id="3120" name="Google Shape;3120;p612"/>
          <p:cNvSpPr txBox="1"/>
          <p:nvPr/>
        </p:nvSpPr>
        <p:spPr>
          <a:xfrm>
            <a:off x="457200" y="739618"/>
            <a:ext cx="8229600" cy="393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Your “Co-PM” Playbook</a:t>
            </a:r>
            <a:endParaRPr sz="3200">
              <a:solidFill>
                <a:srgbClr val="07182C"/>
              </a:solidFill>
              <a:latin typeface="Poppins Medium"/>
              <a:ea typeface="Poppins Medium"/>
              <a:cs typeface="Poppins Medium"/>
              <a:sym typeface="Poppins Medium"/>
            </a:endParaRPr>
          </a:p>
        </p:txBody>
      </p:sp>
      <p:sp>
        <p:nvSpPr>
          <p:cNvPr id="3121" name="Google Shape;3121;p612"/>
          <p:cNvSpPr/>
          <p:nvPr/>
        </p:nvSpPr>
        <p:spPr>
          <a:xfrm>
            <a:off x="5976799" y="3495749"/>
            <a:ext cx="607200" cy="607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03</a:t>
            </a:r>
            <a:endParaRPr b="1" sz="1300">
              <a:latin typeface="Lato"/>
              <a:ea typeface="Lato"/>
              <a:cs typeface="Lato"/>
              <a:sym typeface="Lato"/>
            </a:endParaRPr>
          </a:p>
        </p:txBody>
      </p:sp>
      <p:sp>
        <p:nvSpPr>
          <p:cNvPr id="3122" name="Google Shape;3122;p612"/>
          <p:cNvSpPr/>
          <p:nvPr/>
        </p:nvSpPr>
        <p:spPr>
          <a:xfrm rot="2813962">
            <a:off x="6035337" y="3860131"/>
            <a:ext cx="4134604" cy="817584"/>
          </a:xfrm>
          <a:prstGeom prst="roundRect">
            <a:avLst>
              <a:gd fmla="val 50000" name="adj"/>
            </a:avLst>
          </a:prstGeom>
          <a:gradFill>
            <a:gsLst>
              <a:gs pos="0">
                <a:srgbClr val="2740A0"/>
              </a:gs>
              <a:gs pos="100000">
                <a:srgbClr val="101834"/>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3" name="Google Shape;3123;p612"/>
          <p:cNvSpPr/>
          <p:nvPr/>
        </p:nvSpPr>
        <p:spPr>
          <a:xfrm>
            <a:off x="6687374" y="2756274"/>
            <a:ext cx="607200" cy="607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02</a:t>
            </a:r>
            <a:endParaRPr b="1" sz="1300">
              <a:latin typeface="Lato"/>
              <a:ea typeface="Lato"/>
              <a:cs typeface="Lato"/>
              <a:sym typeface="Lato"/>
            </a:endParaRPr>
          </a:p>
        </p:txBody>
      </p:sp>
      <p:sp>
        <p:nvSpPr>
          <p:cNvPr id="3124" name="Google Shape;3124;p612"/>
          <p:cNvSpPr/>
          <p:nvPr/>
        </p:nvSpPr>
        <p:spPr>
          <a:xfrm rot="2813962">
            <a:off x="6723887" y="3143281"/>
            <a:ext cx="4134604" cy="817584"/>
          </a:xfrm>
          <a:prstGeom prst="roundRect">
            <a:avLst>
              <a:gd fmla="val 50000" name="adj"/>
            </a:avLst>
          </a:prstGeom>
          <a:gradFill>
            <a:gsLst>
              <a:gs pos="0">
                <a:srgbClr val="A0C9FC"/>
              </a:gs>
              <a:gs pos="100000">
                <a:srgbClr val="2882F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5" name="Google Shape;3125;p612"/>
          <p:cNvSpPr/>
          <p:nvPr/>
        </p:nvSpPr>
        <p:spPr>
          <a:xfrm>
            <a:off x="7375924" y="2039424"/>
            <a:ext cx="607200" cy="607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01</a:t>
            </a:r>
            <a:endParaRPr b="1" sz="1300">
              <a:latin typeface="Lato"/>
              <a:ea typeface="Lato"/>
              <a:cs typeface="Lato"/>
              <a:sym typeface="Lato"/>
            </a:endParaRPr>
          </a:p>
        </p:txBody>
      </p:sp>
      <p:sp>
        <p:nvSpPr>
          <p:cNvPr id="3126" name="Google Shape;3126;p612"/>
          <p:cNvSpPr/>
          <p:nvPr/>
        </p:nvSpPr>
        <p:spPr>
          <a:xfrm>
            <a:off x="9143988" y="2759625"/>
            <a:ext cx="1235400" cy="3323400"/>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7" name="Google Shape;3127;p612"/>
          <p:cNvSpPr/>
          <p:nvPr/>
        </p:nvSpPr>
        <p:spPr>
          <a:xfrm rot="5400000">
            <a:off x="7237724" y="4841711"/>
            <a:ext cx="1517700" cy="3264300"/>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pic>
        <p:nvPicPr>
          <p:cNvPr id="3132" name="Google Shape;3132;p613" title="BG Light Blue.png"/>
          <p:cNvPicPr preferRelativeResize="0"/>
          <p:nvPr/>
        </p:nvPicPr>
        <p:blipFill>
          <a:blip r:embed="rId3">
            <a:alphaModFix/>
          </a:blip>
          <a:stretch>
            <a:fillRect/>
          </a:stretch>
        </p:blipFill>
        <p:spPr>
          <a:xfrm flipH="1">
            <a:off x="375" y="0"/>
            <a:ext cx="9144000" cy="5715001"/>
          </a:xfrm>
          <a:prstGeom prst="rect">
            <a:avLst/>
          </a:prstGeom>
          <a:noFill/>
          <a:ln>
            <a:noFill/>
          </a:ln>
        </p:spPr>
      </p:pic>
      <p:sp>
        <p:nvSpPr>
          <p:cNvPr id="3133" name="Google Shape;3133;p613"/>
          <p:cNvSpPr/>
          <p:nvPr/>
        </p:nvSpPr>
        <p:spPr>
          <a:xfrm>
            <a:off x="457200" y="2409725"/>
            <a:ext cx="2278800" cy="840600"/>
          </a:xfrm>
          <a:prstGeom prst="rightArrowCallout">
            <a:avLst>
              <a:gd fmla="val 25000" name="adj1"/>
              <a:gd fmla="val 25000" name="adj2"/>
              <a:gd fmla="val 25000" name="adj3"/>
              <a:gd fmla="val 64977" name="adj4"/>
            </a:avLst>
          </a:prstGeom>
          <a:solidFill>
            <a:srgbClr val="FFFFFF"/>
          </a:solidFill>
          <a:ln>
            <a:noFill/>
          </a:ln>
          <a:effectLst>
            <a:outerShdw blurRad="28575"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4" name="Google Shape;3134;p613"/>
          <p:cNvSpPr/>
          <p:nvPr/>
        </p:nvSpPr>
        <p:spPr>
          <a:xfrm>
            <a:off x="457200" y="3427775"/>
            <a:ext cx="2278800" cy="840600"/>
          </a:xfrm>
          <a:prstGeom prst="rightArrowCallout">
            <a:avLst>
              <a:gd fmla="val 25000" name="adj1"/>
              <a:gd fmla="val 25000" name="adj2"/>
              <a:gd fmla="val 25000" name="adj3"/>
              <a:gd fmla="val 64977" name="adj4"/>
            </a:avLst>
          </a:prstGeom>
          <a:solidFill>
            <a:srgbClr val="FFFFFF"/>
          </a:solidFill>
          <a:ln>
            <a:noFill/>
          </a:ln>
          <a:effectLst>
            <a:outerShdw blurRad="28575"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5" name="Google Shape;3135;p613"/>
          <p:cNvSpPr/>
          <p:nvPr/>
        </p:nvSpPr>
        <p:spPr>
          <a:xfrm>
            <a:off x="457200" y="4380900"/>
            <a:ext cx="2278800" cy="840600"/>
          </a:xfrm>
          <a:prstGeom prst="rightArrowCallout">
            <a:avLst>
              <a:gd fmla="val 25000" name="adj1"/>
              <a:gd fmla="val 25000" name="adj2"/>
              <a:gd fmla="val 25000" name="adj3"/>
              <a:gd fmla="val 64977" name="adj4"/>
            </a:avLst>
          </a:prstGeom>
          <a:solidFill>
            <a:srgbClr val="FFFFFF"/>
          </a:solidFill>
          <a:ln>
            <a:noFill/>
          </a:ln>
          <a:effectLst>
            <a:outerShdw blurRad="28575"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6" name="Google Shape;3136;p613"/>
          <p:cNvSpPr/>
          <p:nvPr/>
        </p:nvSpPr>
        <p:spPr>
          <a:xfrm>
            <a:off x="2857500" y="2418600"/>
            <a:ext cx="5829600" cy="840600"/>
          </a:xfrm>
          <a:prstGeom prst="roundRect">
            <a:avLst>
              <a:gd fmla="val 888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Lato"/>
              <a:ea typeface="Lato"/>
              <a:cs typeface="Lato"/>
              <a:sym typeface="Lato"/>
            </a:endParaRPr>
          </a:p>
        </p:txBody>
      </p:sp>
      <p:sp>
        <p:nvSpPr>
          <p:cNvPr id="3137" name="Google Shape;3137;p613"/>
          <p:cNvSpPr txBox="1"/>
          <p:nvPr>
            <p:ph idx="3" type="title"/>
          </p:nvPr>
        </p:nvSpPr>
        <p:spPr>
          <a:xfrm>
            <a:off x="685800" y="3466612"/>
            <a:ext cx="1350000" cy="734700"/>
          </a:xfrm>
          <a:prstGeom prst="rect">
            <a:avLst/>
          </a:prstGeom>
        </p:spPr>
        <p:txBody>
          <a:bodyPr anchorCtr="0" anchor="ctr" bIns="0" lIns="0" spcFirstLastPara="1" rIns="182875" wrap="square" tIns="0">
            <a:noAutofit/>
          </a:bodyPr>
          <a:lstStyle/>
          <a:p>
            <a:pPr indent="0" lvl="0" marL="0" rtl="0" algn="l">
              <a:spcBef>
                <a:spcPts val="0"/>
              </a:spcBef>
              <a:spcAft>
                <a:spcPts val="0"/>
              </a:spcAft>
              <a:buNone/>
            </a:pPr>
            <a:r>
              <a:rPr lang="en"/>
              <a:t>If your risk is</a:t>
            </a:r>
            <a:br>
              <a:rPr lang="en"/>
            </a:br>
            <a:r>
              <a:rPr lang="en" u="sng"/>
              <a:t>usability:</a:t>
            </a:r>
            <a:endParaRPr u="sng"/>
          </a:p>
        </p:txBody>
      </p:sp>
      <p:sp>
        <p:nvSpPr>
          <p:cNvPr id="3138" name="Google Shape;3138;p613"/>
          <p:cNvSpPr txBox="1"/>
          <p:nvPr>
            <p:ph type="title"/>
          </p:nvPr>
        </p:nvSpPr>
        <p:spPr>
          <a:xfrm>
            <a:off x="457200" y="955050"/>
            <a:ext cx="8229600" cy="734700"/>
          </a:xfrm>
          <a:prstGeom prst="rect">
            <a:avLst/>
          </a:prstGeom>
        </p:spPr>
        <p:txBody>
          <a:bodyPr anchorCtr="0" anchor="ctr" bIns="0" lIns="0" spcFirstLastPara="1" rIns="182875" wrap="square" tIns="0">
            <a:noAutofit/>
          </a:bodyPr>
          <a:lstStyle/>
          <a:p>
            <a:pPr indent="0" lvl="0" marL="0" rtl="0" algn="l">
              <a:spcBef>
                <a:spcPts val="0"/>
              </a:spcBef>
              <a:spcAft>
                <a:spcPts val="0"/>
              </a:spcAft>
              <a:buNone/>
            </a:pPr>
            <a:r>
              <a:rPr lang="en"/>
              <a:t>A prototype is an experiment. Your hypothesis identifies the riskiest part of your Simplified PRD, which in turn tells you which AI “Co-PM" prompts are the most valuable for stress-testing.</a:t>
            </a:r>
            <a:endParaRPr/>
          </a:p>
        </p:txBody>
      </p:sp>
      <p:sp>
        <p:nvSpPr>
          <p:cNvPr id="3139" name="Google Shape;3139;p613"/>
          <p:cNvSpPr txBox="1"/>
          <p:nvPr>
            <p:ph idx="2" type="title"/>
          </p:nvPr>
        </p:nvSpPr>
        <p:spPr>
          <a:xfrm>
            <a:off x="685800" y="2462675"/>
            <a:ext cx="1490100" cy="734700"/>
          </a:xfrm>
          <a:prstGeom prst="rect">
            <a:avLst/>
          </a:prstGeom>
        </p:spPr>
        <p:txBody>
          <a:bodyPr anchorCtr="0" anchor="ctr" bIns="0" lIns="0" spcFirstLastPara="1" rIns="182875" wrap="square" tIns="0">
            <a:noAutofit/>
          </a:bodyPr>
          <a:lstStyle/>
          <a:p>
            <a:pPr indent="0" lvl="0" marL="0" rtl="0" algn="l">
              <a:spcBef>
                <a:spcPts val="0"/>
              </a:spcBef>
              <a:spcAft>
                <a:spcPts val="0"/>
              </a:spcAft>
              <a:buNone/>
            </a:pPr>
            <a:r>
              <a:rPr lang="en"/>
              <a:t>If your risk is</a:t>
            </a:r>
            <a:br>
              <a:rPr lang="en"/>
            </a:br>
            <a:r>
              <a:rPr lang="en" u="sng"/>
              <a:t>value:</a:t>
            </a:r>
            <a:r>
              <a:rPr lang="en"/>
              <a:t> </a:t>
            </a:r>
            <a:endParaRPr/>
          </a:p>
        </p:txBody>
      </p:sp>
      <p:sp>
        <p:nvSpPr>
          <p:cNvPr id="3140" name="Google Shape;3140;p613"/>
          <p:cNvSpPr txBox="1"/>
          <p:nvPr>
            <p:ph idx="4" type="title"/>
          </p:nvPr>
        </p:nvSpPr>
        <p:spPr>
          <a:xfrm>
            <a:off x="685800" y="4442725"/>
            <a:ext cx="1434000" cy="734700"/>
          </a:xfrm>
          <a:prstGeom prst="rect">
            <a:avLst/>
          </a:prstGeom>
        </p:spPr>
        <p:txBody>
          <a:bodyPr anchorCtr="0" anchor="ctr" bIns="0" lIns="0" spcFirstLastPara="1" rIns="182875" wrap="square" tIns="0">
            <a:noAutofit/>
          </a:bodyPr>
          <a:lstStyle/>
          <a:p>
            <a:pPr indent="0" lvl="0" marL="0" rtl="0" algn="l">
              <a:spcBef>
                <a:spcPts val="0"/>
              </a:spcBef>
              <a:spcAft>
                <a:spcPts val="0"/>
              </a:spcAft>
              <a:buNone/>
            </a:pPr>
            <a:r>
              <a:rPr lang="en"/>
              <a:t>If your risk is</a:t>
            </a:r>
            <a:br>
              <a:rPr lang="en"/>
            </a:br>
            <a:r>
              <a:rPr lang="en" u="sng"/>
              <a:t>feasibility:</a:t>
            </a:r>
            <a:endParaRPr u="sng"/>
          </a:p>
        </p:txBody>
      </p:sp>
      <p:sp>
        <p:nvSpPr>
          <p:cNvPr id="3141" name="Google Shape;3141;p613"/>
          <p:cNvSpPr txBox="1"/>
          <p:nvPr>
            <p:ph idx="8" type="title"/>
          </p:nvPr>
        </p:nvSpPr>
        <p:spPr>
          <a:xfrm>
            <a:off x="457200" y="457197"/>
            <a:ext cx="8229600" cy="4434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What Are You De-Risking?</a:t>
            </a:r>
            <a:endParaRPr/>
          </a:p>
        </p:txBody>
      </p:sp>
      <p:sp>
        <p:nvSpPr>
          <p:cNvPr id="3142" name="Google Shape;3142;p613"/>
          <p:cNvSpPr txBox="1"/>
          <p:nvPr>
            <p:ph idx="6" type="body"/>
          </p:nvPr>
        </p:nvSpPr>
        <p:spPr>
          <a:xfrm>
            <a:off x="3111875" y="2490150"/>
            <a:ext cx="5433000" cy="734700"/>
          </a:xfrm>
          <a:prstGeom prst="rect">
            <a:avLst/>
          </a:prstGeom>
        </p:spPr>
        <p:txBody>
          <a:bodyPr anchorCtr="0" anchor="ctr" bIns="91425" lIns="0" spcFirstLastPara="1" rIns="0" wrap="square" tIns="0">
            <a:noAutofit/>
          </a:bodyPr>
          <a:lstStyle/>
          <a:p>
            <a:pPr indent="0" lvl="0" marL="0" rtl="0" algn="l">
              <a:spcBef>
                <a:spcPts val="0"/>
              </a:spcBef>
              <a:spcAft>
                <a:spcPts val="1200"/>
              </a:spcAft>
              <a:buNone/>
            </a:pPr>
            <a:r>
              <a:rPr b="1" lang="en" sz="1100">
                <a:solidFill>
                  <a:schemeClr val="accent1"/>
                </a:solidFill>
              </a:rPr>
              <a:t>→ e.g., "Will users trust this AI's advice?"</a:t>
            </a:r>
            <a:br>
              <a:rPr b="1" lang="en" sz="1100"/>
            </a:br>
            <a:r>
              <a:rPr lang="en" sz="1100"/>
              <a:t>Focus on the 'Project Overview' and 'Smart Behaviors' sections and use the AI workflows to stress-test your value prop or brainstorm </a:t>
            </a:r>
            <a:r>
              <a:rPr lang="en" sz="1100"/>
              <a:t>trustworthy</a:t>
            </a:r>
            <a:r>
              <a:rPr lang="en" sz="1100"/>
              <a:t> alternatives.</a:t>
            </a:r>
            <a:endParaRPr sz="1100"/>
          </a:p>
        </p:txBody>
      </p:sp>
      <p:sp>
        <p:nvSpPr>
          <p:cNvPr id="3143" name="Google Shape;3143;p613"/>
          <p:cNvSpPr/>
          <p:nvPr/>
        </p:nvSpPr>
        <p:spPr>
          <a:xfrm>
            <a:off x="457575" y="1680875"/>
            <a:ext cx="8229600" cy="4434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 sz="1200">
                <a:solidFill>
                  <a:srgbClr val="FFFFFF"/>
                </a:solidFill>
                <a:latin typeface="Poppins Medium"/>
                <a:ea typeface="Poppins Medium"/>
                <a:cs typeface="Poppins Medium"/>
                <a:sym typeface="Poppins Medium"/>
              </a:rPr>
              <a:t>First, ask:</a:t>
            </a:r>
            <a:r>
              <a:rPr lang="en" sz="1200">
                <a:solidFill>
                  <a:srgbClr val="FFFFFF"/>
                </a:solidFill>
                <a:latin typeface="Poppins SemiBold"/>
                <a:ea typeface="Poppins SemiBold"/>
                <a:cs typeface="Poppins SemiBold"/>
                <a:sym typeface="Poppins SemiBold"/>
              </a:rPr>
              <a:t> "What is the single riskiest assumption I need to validate?"</a:t>
            </a:r>
            <a:endParaRPr sz="1200">
              <a:solidFill>
                <a:srgbClr val="FFFFFF"/>
              </a:solidFill>
              <a:latin typeface="Poppins SemiBold"/>
              <a:ea typeface="Poppins SemiBold"/>
              <a:cs typeface="Poppins SemiBold"/>
              <a:sym typeface="Poppins SemiBold"/>
            </a:endParaRPr>
          </a:p>
        </p:txBody>
      </p:sp>
      <p:sp>
        <p:nvSpPr>
          <p:cNvPr id="3144" name="Google Shape;3144;p613"/>
          <p:cNvSpPr/>
          <p:nvPr/>
        </p:nvSpPr>
        <p:spPr>
          <a:xfrm>
            <a:off x="2857500" y="3399750"/>
            <a:ext cx="5829600" cy="840600"/>
          </a:xfrm>
          <a:prstGeom prst="roundRect">
            <a:avLst>
              <a:gd fmla="val 888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5" name="Google Shape;3145;p613"/>
          <p:cNvSpPr/>
          <p:nvPr/>
        </p:nvSpPr>
        <p:spPr>
          <a:xfrm>
            <a:off x="2857500" y="4380900"/>
            <a:ext cx="5829600" cy="840600"/>
          </a:xfrm>
          <a:prstGeom prst="roundRect">
            <a:avLst>
              <a:gd fmla="val 888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6" name="Google Shape;3146;p613"/>
          <p:cNvSpPr txBox="1"/>
          <p:nvPr>
            <p:ph idx="6" type="body"/>
          </p:nvPr>
        </p:nvSpPr>
        <p:spPr>
          <a:xfrm>
            <a:off x="3111875" y="3480725"/>
            <a:ext cx="5433000" cy="734700"/>
          </a:xfrm>
          <a:prstGeom prst="rect">
            <a:avLst/>
          </a:prstGeom>
        </p:spPr>
        <p:txBody>
          <a:bodyPr anchorCtr="0" anchor="ctr" bIns="91425" lIns="0" spcFirstLastPara="1" rIns="0" wrap="square" tIns="0">
            <a:noAutofit/>
          </a:bodyPr>
          <a:lstStyle/>
          <a:p>
            <a:pPr indent="0" lvl="0" marL="0" rtl="0" algn="l">
              <a:spcBef>
                <a:spcPts val="0"/>
              </a:spcBef>
              <a:spcAft>
                <a:spcPts val="1200"/>
              </a:spcAft>
              <a:buNone/>
            </a:pPr>
            <a:r>
              <a:rPr b="1" lang="en" sz="1100">
                <a:solidFill>
                  <a:schemeClr val="accent1"/>
                </a:solidFill>
              </a:rPr>
              <a:t>→ e.g., "Will users get lost in this new AI-driven flow?"</a:t>
            </a:r>
            <a:br>
              <a:rPr b="1" lang="en" sz="1100"/>
            </a:br>
            <a:r>
              <a:rPr lang="en" sz="1100"/>
              <a:t>Focus on the 'Ideal User Flow' and 'Inputs/Outputs' sections and use the AI workflows to find missing edge cases or simplify the required user steps.</a:t>
            </a:r>
            <a:endParaRPr b="1" sz="1000"/>
          </a:p>
        </p:txBody>
      </p:sp>
      <p:sp>
        <p:nvSpPr>
          <p:cNvPr id="3147" name="Google Shape;3147;p613"/>
          <p:cNvSpPr txBox="1"/>
          <p:nvPr>
            <p:ph idx="6" type="body"/>
          </p:nvPr>
        </p:nvSpPr>
        <p:spPr>
          <a:xfrm>
            <a:off x="3111875" y="4415250"/>
            <a:ext cx="5433000" cy="734700"/>
          </a:xfrm>
          <a:prstGeom prst="rect">
            <a:avLst/>
          </a:prstGeom>
        </p:spPr>
        <p:txBody>
          <a:bodyPr anchorCtr="0" anchor="ctr" bIns="91425" lIns="0" spcFirstLastPara="1" rIns="0" wrap="square" tIns="0">
            <a:noAutofit/>
          </a:bodyPr>
          <a:lstStyle/>
          <a:p>
            <a:pPr indent="0" lvl="0" marL="0" rtl="0" algn="l">
              <a:spcBef>
                <a:spcPts val="0"/>
              </a:spcBef>
              <a:spcAft>
                <a:spcPts val="1200"/>
              </a:spcAft>
              <a:buNone/>
            </a:pPr>
            <a:r>
              <a:rPr b="1" lang="en" sz="1100">
                <a:solidFill>
                  <a:schemeClr val="accent1"/>
                </a:solidFill>
              </a:rPr>
              <a:t>→ e.g., “"Can the AI actually generate a useful plan from these inputs?”</a:t>
            </a:r>
            <a:br>
              <a:rPr b="1" lang="en" sz="1100"/>
            </a:br>
            <a:r>
              <a:rPr lang="en" sz="1100"/>
              <a:t>Focus on the 'Core Tools/Stack' and ‘Constraints &amp; Edge Cases’ sections and use the AI workflows to clarify technical requirements or define data handoffs.</a:t>
            </a:r>
            <a:endParaRPr b="1" sz="100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pic>
        <p:nvPicPr>
          <p:cNvPr id="3152" name="Google Shape;3152;p614" title="BG Light Blue.png"/>
          <p:cNvPicPr preferRelativeResize="0"/>
          <p:nvPr/>
        </p:nvPicPr>
        <p:blipFill>
          <a:blip r:embed="rId3">
            <a:alphaModFix/>
          </a:blip>
          <a:stretch>
            <a:fillRect/>
          </a:stretch>
        </p:blipFill>
        <p:spPr>
          <a:xfrm>
            <a:off x="0" y="0"/>
            <a:ext cx="9144000" cy="5715001"/>
          </a:xfrm>
          <a:prstGeom prst="rect">
            <a:avLst/>
          </a:prstGeom>
          <a:noFill/>
          <a:ln>
            <a:noFill/>
          </a:ln>
        </p:spPr>
      </p:pic>
      <p:sp>
        <p:nvSpPr>
          <p:cNvPr id="3153" name="Google Shape;3153;p614"/>
          <p:cNvSpPr/>
          <p:nvPr/>
        </p:nvSpPr>
        <p:spPr>
          <a:xfrm>
            <a:off x="1731400" y="1964611"/>
            <a:ext cx="3782700" cy="769800"/>
          </a:xfrm>
          <a:prstGeom prst="roundRect">
            <a:avLst>
              <a:gd fmla="val 5394" name="adj"/>
            </a:avLst>
          </a:prstGeom>
          <a:noFill/>
          <a:ln cap="flat" cmpd="sng" w="952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1000">
              <a:solidFill>
                <a:srgbClr val="C1C0CE"/>
              </a:solidFill>
              <a:latin typeface="Poppins SemiBold"/>
              <a:ea typeface="Poppins SemiBold"/>
              <a:cs typeface="Poppins SemiBold"/>
              <a:sym typeface="Poppins SemiBold"/>
            </a:endParaRPr>
          </a:p>
        </p:txBody>
      </p:sp>
      <p:sp>
        <p:nvSpPr>
          <p:cNvPr id="3154" name="Google Shape;3154;p614"/>
          <p:cNvSpPr/>
          <p:nvPr/>
        </p:nvSpPr>
        <p:spPr>
          <a:xfrm>
            <a:off x="457200" y="1964611"/>
            <a:ext cx="1179300" cy="769800"/>
          </a:xfrm>
          <a:prstGeom prst="roundRect">
            <a:avLst>
              <a:gd fmla="val 969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Poppins"/>
                <a:ea typeface="Poppins"/>
                <a:cs typeface="Poppins"/>
                <a:sym typeface="Poppins"/>
              </a:rPr>
              <a:t>Project Overview</a:t>
            </a:r>
            <a:endParaRPr b="1" sz="1000">
              <a:solidFill>
                <a:schemeClr val="lt1"/>
              </a:solidFill>
              <a:latin typeface="Poppins"/>
              <a:ea typeface="Poppins"/>
              <a:cs typeface="Poppins"/>
              <a:sym typeface="Poppins"/>
            </a:endParaRPr>
          </a:p>
        </p:txBody>
      </p:sp>
      <p:sp>
        <p:nvSpPr>
          <p:cNvPr id="3155" name="Google Shape;3155;p614"/>
          <p:cNvSpPr txBox="1"/>
          <p:nvPr>
            <p:ph idx="1" type="body"/>
          </p:nvPr>
        </p:nvSpPr>
        <p:spPr>
          <a:xfrm>
            <a:off x="1913650" y="2009167"/>
            <a:ext cx="3610200" cy="725100"/>
          </a:xfrm>
          <a:prstGeom prst="rect">
            <a:avLst/>
          </a:prstGeom>
        </p:spPr>
        <p:txBody>
          <a:bodyPr anchorCtr="0" anchor="t" bIns="91425" lIns="0" spcFirstLastPara="1" rIns="182875" wrap="square" tIns="91425">
            <a:noAutofit/>
          </a:bodyPr>
          <a:lstStyle/>
          <a:p>
            <a:pPr indent="0" lvl="0" marL="0" rtl="0" algn="l">
              <a:spcBef>
                <a:spcPts val="0"/>
              </a:spcBef>
              <a:spcAft>
                <a:spcPts val="0"/>
              </a:spcAft>
              <a:buNone/>
            </a:pPr>
            <a:r>
              <a:rPr lang="en" sz="900">
                <a:solidFill>
                  <a:schemeClr val="dk1"/>
                </a:solidFill>
              </a:rPr>
              <a:t>Use AI to generate a clear and concise product vision by summarizing the problem it solves and the desired outcome for the target audience.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3156" name="Google Shape;3156;p614"/>
          <p:cNvSpPr/>
          <p:nvPr/>
        </p:nvSpPr>
        <p:spPr>
          <a:xfrm>
            <a:off x="457200" y="2857833"/>
            <a:ext cx="1179300" cy="769800"/>
          </a:xfrm>
          <a:prstGeom prst="roundRect">
            <a:avLst>
              <a:gd fmla="val 739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Poppins"/>
                <a:ea typeface="Poppins"/>
                <a:cs typeface="Poppins"/>
                <a:sym typeface="Poppins"/>
              </a:rPr>
              <a:t>Inputs and Outputs</a:t>
            </a:r>
            <a:endParaRPr b="1" sz="1000">
              <a:solidFill>
                <a:schemeClr val="lt1"/>
              </a:solidFill>
              <a:latin typeface="Poppins"/>
              <a:ea typeface="Poppins"/>
              <a:cs typeface="Poppins"/>
              <a:sym typeface="Poppins"/>
            </a:endParaRPr>
          </a:p>
        </p:txBody>
      </p:sp>
      <p:sp>
        <p:nvSpPr>
          <p:cNvPr id="3157" name="Google Shape;3157;p614"/>
          <p:cNvSpPr/>
          <p:nvPr/>
        </p:nvSpPr>
        <p:spPr>
          <a:xfrm>
            <a:off x="1731400" y="2857833"/>
            <a:ext cx="3782700" cy="769800"/>
          </a:xfrm>
          <a:prstGeom prst="roundRect">
            <a:avLst>
              <a:gd fmla="val 5394" name="adj"/>
            </a:avLst>
          </a:prstGeom>
          <a:noFill/>
          <a:ln cap="flat" cmpd="sng" w="952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1000">
              <a:solidFill>
                <a:srgbClr val="C1C0CE"/>
              </a:solidFill>
              <a:latin typeface="Poppins SemiBold"/>
              <a:ea typeface="Poppins SemiBold"/>
              <a:cs typeface="Poppins SemiBold"/>
              <a:sym typeface="Poppins SemiBold"/>
            </a:endParaRPr>
          </a:p>
        </p:txBody>
      </p:sp>
      <p:sp>
        <p:nvSpPr>
          <p:cNvPr id="3158" name="Google Shape;3158;p614"/>
          <p:cNvSpPr/>
          <p:nvPr/>
        </p:nvSpPr>
        <p:spPr>
          <a:xfrm>
            <a:off x="1731400" y="3725222"/>
            <a:ext cx="3782700" cy="769800"/>
          </a:xfrm>
          <a:prstGeom prst="roundRect">
            <a:avLst>
              <a:gd fmla="val 5394" name="adj"/>
            </a:avLst>
          </a:prstGeom>
          <a:noFill/>
          <a:ln cap="flat" cmpd="sng" w="952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1000">
              <a:solidFill>
                <a:srgbClr val="C1C0CE"/>
              </a:solidFill>
              <a:latin typeface="Poppins SemiBold"/>
              <a:ea typeface="Poppins SemiBold"/>
              <a:cs typeface="Poppins SemiBold"/>
              <a:sym typeface="Poppins SemiBold"/>
            </a:endParaRPr>
          </a:p>
        </p:txBody>
      </p:sp>
      <p:sp>
        <p:nvSpPr>
          <p:cNvPr id="3159" name="Google Shape;3159;p614"/>
          <p:cNvSpPr/>
          <p:nvPr/>
        </p:nvSpPr>
        <p:spPr>
          <a:xfrm>
            <a:off x="457200" y="3725222"/>
            <a:ext cx="1179300" cy="769800"/>
          </a:xfrm>
          <a:prstGeom prst="roundRect">
            <a:avLst>
              <a:gd fmla="val 739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Poppins"/>
                <a:ea typeface="Poppins"/>
                <a:cs typeface="Poppins"/>
                <a:sym typeface="Poppins"/>
              </a:rPr>
              <a:t>Ideal User Flow</a:t>
            </a:r>
            <a:endParaRPr b="1" sz="1000">
              <a:solidFill>
                <a:schemeClr val="lt1"/>
              </a:solidFill>
              <a:latin typeface="Poppins"/>
              <a:ea typeface="Poppins"/>
              <a:cs typeface="Poppins"/>
              <a:sym typeface="Poppins"/>
            </a:endParaRPr>
          </a:p>
        </p:txBody>
      </p:sp>
      <p:sp>
        <p:nvSpPr>
          <p:cNvPr id="3160" name="Google Shape;3160;p614"/>
          <p:cNvSpPr/>
          <p:nvPr/>
        </p:nvSpPr>
        <p:spPr>
          <a:xfrm>
            <a:off x="6091050" y="1964611"/>
            <a:ext cx="2595900" cy="769800"/>
          </a:xfrm>
          <a:prstGeom prst="roundRect">
            <a:avLst>
              <a:gd fmla="val 10031" name="adj"/>
            </a:avLst>
          </a:prstGeom>
          <a:solidFill>
            <a:srgbClr val="FFFFFF"/>
          </a:solidFill>
          <a:ln>
            <a:noFill/>
          </a:ln>
        </p:spPr>
        <p:txBody>
          <a:bodyPr anchorCtr="0" anchor="ctr" bIns="45700" lIns="45700" spcFirstLastPara="1" rIns="45700" wrap="square" tIns="45700">
            <a:noAutofit/>
          </a:bodyPr>
          <a:lstStyle/>
          <a:p>
            <a:pPr indent="0" lvl="0" marL="114300" rtl="0" algn="l">
              <a:lnSpc>
                <a:spcPct val="115000"/>
              </a:lnSpc>
              <a:spcBef>
                <a:spcPts val="0"/>
              </a:spcBef>
              <a:spcAft>
                <a:spcPts val="0"/>
              </a:spcAft>
              <a:buNone/>
            </a:pPr>
            <a:r>
              <a:rPr i="1" lang="en" sz="700">
                <a:solidFill>
                  <a:schemeClr val="dk1"/>
                </a:solidFill>
                <a:latin typeface="Poppins SemiBold"/>
                <a:ea typeface="Poppins SemiBold"/>
                <a:cs typeface="Poppins SemiBold"/>
                <a:sym typeface="Poppins SemiBold"/>
              </a:rPr>
              <a:t>"Act as a Senior PM. Draft a 1-sentence 'Job to be Done' and a clear Outcome for [Product Name] that targets [User Persona]."</a:t>
            </a:r>
            <a:endParaRPr i="1" sz="700">
              <a:solidFill>
                <a:schemeClr val="dk1"/>
              </a:solidFill>
              <a:latin typeface="Poppins SemiBold"/>
              <a:ea typeface="Poppins SemiBold"/>
              <a:cs typeface="Poppins SemiBold"/>
              <a:sym typeface="Poppins SemiBold"/>
            </a:endParaRPr>
          </a:p>
        </p:txBody>
      </p:sp>
      <p:sp>
        <p:nvSpPr>
          <p:cNvPr id="3161" name="Google Shape;3161;p614"/>
          <p:cNvSpPr/>
          <p:nvPr/>
        </p:nvSpPr>
        <p:spPr>
          <a:xfrm>
            <a:off x="6091050" y="2857833"/>
            <a:ext cx="2595900" cy="769800"/>
          </a:xfrm>
          <a:prstGeom prst="roundRect">
            <a:avLst>
              <a:gd fmla="val 10031" name="adj"/>
            </a:avLst>
          </a:prstGeom>
          <a:solidFill>
            <a:srgbClr val="FFFFFF"/>
          </a:solidFill>
          <a:ln>
            <a:noFill/>
          </a:ln>
        </p:spPr>
        <p:txBody>
          <a:bodyPr anchorCtr="0" anchor="ctr" bIns="45700" lIns="45700" spcFirstLastPara="1" rIns="45700" wrap="square" tIns="45700">
            <a:noAutofit/>
          </a:bodyPr>
          <a:lstStyle/>
          <a:p>
            <a:pPr indent="0" lvl="0" marL="114300" rtl="0" algn="l">
              <a:lnSpc>
                <a:spcPct val="115000"/>
              </a:lnSpc>
              <a:spcBef>
                <a:spcPts val="0"/>
              </a:spcBef>
              <a:spcAft>
                <a:spcPts val="0"/>
              </a:spcAft>
              <a:buNone/>
            </a:pPr>
            <a:r>
              <a:rPr i="1" lang="en" sz="700">
                <a:solidFill>
                  <a:schemeClr val="dk1"/>
                </a:solidFill>
                <a:latin typeface="Poppins SemiBold"/>
                <a:ea typeface="Poppins SemiBold"/>
                <a:cs typeface="Poppins SemiBold"/>
                <a:sym typeface="Poppins SemiBold"/>
              </a:rPr>
              <a:t>"Create a data table for [Product Name] defining the exact Inputs (what the user provides) and Outputs (what the system returns). Focus on the data structure."</a:t>
            </a:r>
            <a:endParaRPr i="1" sz="800">
              <a:solidFill>
                <a:schemeClr val="dk1"/>
              </a:solidFill>
              <a:latin typeface="Poppins SemiBold"/>
              <a:ea typeface="Poppins SemiBold"/>
              <a:cs typeface="Poppins SemiBold"/>
              <a:sym typeface="Poppins SemiBold"/>
            </a:endParaRPr>
          </a:p>
        </p:txBody>
      </p:sp>
      <p:sp>
        <p:nvSpPr>
          <p:cNvPr id="3162" name="Google Shape;3162;p614"/>
          <p:cNvSpPr/>
          <p:nvPr/>
        </p:nvSpPr>
        <p:spPr>
          <a:xfrm>
            <a:off x="6091050" y="3725222"/>
            <a:ext cx="2595900" cy="769800"/>
          </a:xfrm>
          <a:prstGeom prst="roundRect">
            <a:avLst>
              <a:gd fmla="val 10031" name="adj"/>
            </a:avLst>
          </a:prstGeom>
          <a:solidFill>
            <a:srgbClr val="FFFFFF"/>
          </a:solidFill>
          <a:ln>
            <a:noFill/>
          </a:ln>
        </p:spPr>
        <p:txBody>
          <a:bodyPr anchorCtr="0" anchor="ctr" bIns="45700" lIns="45700" spcFirstLastPara="1" rIns="45700" wrap="square" tIns="45700">
            <a:noAutofit/>
          </a:bodyPr>
          <a:lstStyle/>
          <a:p>
            <a:pPr indent="0" lvl="0" marL="114300" rtl="0" algn="l">
              <a:lnSpc>
                <a:spcPct val="115000"/>
              </a:lnSpc>
              <a:spcBef>
                <a:spcPts val="0"/>
              </a:spcBef>
              <a:spcAft>
                <a:spcPts val="0"/>
              </a:spcAft>
              <a:buNone/>
            </a:pPr>
            <a:r>
              <a:rPr lang="en" sz="700">
                <a:solidFill>
                  <a:schemeClr val="dk1"/>
                </a:solidFill>
                <a:latin typeface="Poppins SemiBold"/>
                <a:ea typeface="Poppins SemiBold"/>
                <a:cs typeface="Poppins SemiBold"/>
                <a:sym typeface="Poppins SemiBold"/>
              </a:rPr>
              <a:t>"Outline a 'Happy Path' user flow for [Product Name] in exactly 5 steps, starting from [Entry Point] and ending at [Success State]."</a:t>
            </a:r>
            <a:endParaRPr sz="800">
              <a:solidFill>
                <a:schemeClr val="dk1"/>
              </a:solidFill>
              <a:latin typeface="Poppins SemiBold"/>
              <a:ea typeface="Poppins SemiBold"/>
              <a:cs typeface="Poppins SemiBold"/>
              <a:sym typeface="Poppins SemiBold"/>
            </a:endParaRPr>
          </a:p>
        </p:txBody>
      </p:sp>
      <p:sp>
        <p:nvSpPr>
          <p:cNvPr id="3163" name="Google Shape;3163;p614"/>
          <p:cNvSpPr/>
          <p:nvPr/>
        </p:nvSpPr>
        <p:spPr>
          <a:xfrm>
            <a:off x="5678000" y="2205611"/>
            <a:ext cx="258900" cy="287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4" name="Google Shape;3164;p614"/>
          <p:cNvSpPr/>
          <p:nvPr/>
        </p:nvSpPr>
        <p:spPr>
          <a:xfrm>
            <a:off x="5678000" y="3098833"/>
            <a:ext cx="258900" cy="287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5" name="Google Shape;3165;p614"/>
          <p:cNvSpPr/>
          <p:nvPr/>
        </p:nvSpPr>
        <p:spPr>
          <a:xfrm>
            <a:off x="5678000" y="3966222"/>
            <a:ext cx="258900" cy="287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6" name="Google Shape;3166;p614"/>
          <p:cNvSpPr/>
          <p:nvPr/>
        </p:nvSpPr>
        <p:spPr>
          <a:xfrm>
            <a:off x="5756925" y="2301278"/>
            <a:ext cx="121200" cy="963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7" name="Google Shape;3167;p614"/>
          <p:cNvSpPr/>
          <p:nvPr/>
        </p:nvSpPr>
        <p:spPr>
          <a:xfrm>
            <a:off x="5756925" y="3194500"/>
            <a:ext cx="121200" cy="963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8" name="Google Shape;3168;p614"/>
          <p:cNvSpPr/>
          <p:nvPr/>
        </p:nvSpPr>
        <p:spPr>
          <a:xfrm>
            <a:off x="5756925" y="4061889"/>
            <a:ext cx="121200" cy="963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9" name="Google Shape;3169;p614"/>
          <p:cNvSpPr txBox="1"/>
          <p:nvPr>
            <p:ph idx="1" type="body"/>
          </p:nvPr>
        </p:nvSpPr>
        <p:spPr>
          <a:xfrm>
            <a:off x="1913650" y="2867197"/>
            <a:ext cx="3610200" cy="725100"/>
          </a:xfrm>
          <a:prstGeom prst="rect">
            <a:avLst/>
          </a:prstGeom>
        </p:spPr>
        <p:txBody>
          <a:bodyPr anchorCtr="0" anchor="t" bIns="91425" lIns="0" spcFirstLastPara="1" rIns="182875" wrap="square" tIns="91425">
            <a:noAutofit/>
          </a:bodyPr>
          <a:lstStyle/>
          <a:p>
            <a:pPr indent="0" lvl="0" marL="0" rtl="0" algn="l">
              <a:spcBef>
                <a:spcPts val="0"/>
              </a:spcBef>
              <a:spcAft>
                <a:spcPts val="0"/>
              </a:spcAft>
              <a:buNone/>
            </a:pPr>
            <a:r>
              <a:rPr lang="en" sz="900">
                <a:solidFill>
                  <a:schemeClr val="dk1"/>
                </a:solidFill>
              </a:rPr>
              <a:t>Let AI define the key inputs and expected outputs based on the features and data flow, ensuring alignment with product goals and user needs.</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3170" name="Google Shape;3170;p614"/>
          <p:cNvSpPr txBox="1"/>
          <p:nvPr>
            <p:ph idx="1" type="body"/>
          </p:nvPr>
        </p:nvSpPr>
        <p:spPr>
          <a:xfrm>
            <a:off x="1913650" y="3858652"/>
            <a:ext cx="3610200" cy="502800"/>
          </a:xfrm>
          <a:prstGeom prst="rect">
            <a:avLst/>
          </a:prstGeom>
        </p:spPr>
        <p:txBody>
          <a:bodyPr anchorCtr="0" anchor="t" bIns="91425" lIns="0" spcFirstLastPara="1" rIns="182875" wrap="square" tIns="91425">
            <a:noAutofit/>
          </a:bodyPr>
          <a:lstStyle/>
          <a:p>
            <a:pPr indent="0" lvl="0" marL="0" rtl="0" algn="l">
              <a:spcBef>
                <a:spcPts val="0"/>
              </a:spcBef>
              <a:spcAft>
                <a:spcPts val="0"/>
              </a:spcAft>
              <a:buNone/>
            </a:pPr>
            <a:r>
              <a:rPr lang="en" sz="900">
                <a:solidFill>
                  <a:schemeClr val="dk1"/>
                </a:solidFill>
              </a:rPr>
              <a:t>Have AI map the ideal user journey, outlining the most important steps and interactions from start to finish, focusing on user success.</a:t>
            </a:r>
            <a:endParaRPr sz="900">
              <a:solidFill>
                <a:schemeClr val="dk1"/>
              </a:solidFill>
            </a:endParaRPr>
          </a:p>
        </p:txBody>
      </p:sp>
      <p:sp>
        <p:nvSpPr>
          <p:cNvPr id="3171" name="Google Shape;3171;p614"/>
          <p:cNvSpPr txBox="1"/>
          <p:nvPr/>
        </p:nvSpPr>
        <p:spPr>
          <a:xfrm>
            <a:off x="457200" y="590573"/>
            <a:ext cx="8229600" cy="9852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AI Workflows for Rapid </a:t>
            </a:r>
            <a:endParaRPr sz="3200">
              <a:solidFill>
                <a:srgbClr val="07182C"/>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Simplified PRD Development</a:t>
            </a:r>
            <a:endParaRPr sz="3200">
              <a:solidFill>
                <a:srgbClr val="07182C"/>
              </a:solidFill>
              <a:latin typeface="Poppins Medium"/>
              <a:ea typeface="Poppins Medium"/>
              <a:cs typeface="Poppins Medium"/>
              <a:sym typeface="Poppi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5" name="Shape 3175"/>
        <p:cNvGrpSpPr/>
        <p:nvPr/>
      </p:nvGrpSpPr>
      <p:grpSpPr>
        <a:xfrm>
          <a:off x="0" y="0"/>
          <a:ext cx="0" cy="0"/>
          <a:chOff x="0" y="0"/>
          <a:chExt cx="0" cy="0"/>
        </a:xfrm>
      </p:grpSpPr>
      <p:pic>
        <p:nvPicPr>
          <p:cNvPr id="3176" name="Google Shape;3176;p615" title="BG Light Blue.png"/>
          <p:cNvPicPr preferRelativeResize="0"/>
          <p:nvPr/>
        </p:nvPicPr>
        <p:blipFill>
          <a:blip r:embed="rId3">
            <a:alphaModFix/>
          </a:blip>
          <a:stretch>
            <a:fillRect/>
          </a:stretch>
        </p:blipFill>
        <p:spPr>
          <a:xfrm>
            <a:off x="0" y="0"/>
            <a:ext cx="9144000" cy="5715001"/>
          </a:xfrm>
          <a:prstGeom prst="rect">
            <a:avLst/>
          </a:prstGeom>
          <a:noFill/>
          <a:ln>
            <a:noFill/>
          </a:ln>
        </p:spPr>
      </p:pic>
      <p:sp>
        <p:nvSpPr>
          <p:cNvPr id="3177" name="Google Shape;3177;p615"/>
          <p:cNvSpPr/>
          <p:nvPr/>
        </p:nvSpPr>
        <p:spPr>
          <a:xfrm>
            <a:off x="1731400" y="1773861"/>
            <a:ext cx="3782700" cy="769800"/>
          </a:xfrm>
          <a:prstGeom prst="roundRect">
            <a:avLst>
              <a:gd fmla="val 5394" name="adj"/>
            </a:avLst>
          </a:prstGeom>
          <a:noFill/>
          <a:ln cap="flat" cmpd="sng" w="952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3178" name="Google Shape;3178;p615"/>
          <p:cNvSpPr/>
          <p:nvPr/>
        </p:nvSpPr>
        <p:spPr>
          <a:xfrm>
            <a:off x="457200" y="1773861"/>
            <a:ext cx="1179300" cy="769800"/>
          </a:xfrm>
          <a:prstGeom prst="roundRect">
            <a:avLst>
              <a:gd fmla="val 969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Poppins"/>
                <a:ea typeface="Poppins"/>
                <a:cs typeface="Poppins"/>
                <a:sym typeface="Poppins"/>
              </a:rPr>
              <a:t>Smart Behaviors</a:t>
            </a:r>
            <a:endParaRPr b="1" sz="1000">
              <a:solidFill>
                <a:schemeClr val="lt1"/>
              </a:solidFill>
              <a:latin typeface="Poppins"/>
              <a:ea typeface="Poppins"/>
              <a:cs typeface="Poppins"/>
              <a:sym typeface="Poppins"/>
            </a:endParaRPr>
          </a:p>
        </p:txBody>
      </p:sp>
      <p:sp>
        <p:nvSpPr>
          <p:cNvPr id="3179" name="Google Shape;3179;p615"/>
          <p:cNvSpPr txBox="1"/>
          <p:nvPr>
            <p:ph idx="1" type="body"/>
          </p:nvPr>
        </p:nvSpPr>
        <p:spPr>
          <a:xfrm>
            <a:off x="1913650" y="1888972"/>
            <a:ext cx="3610200" cy="725100"/>
          </a:xfrm>
          <a:prstGeom prst="rect">
            <a:avLst/>
          </a:prstGeom>
        </p:spPr>
        <p:txBody>
          <a:bodyPr anchorCtr="0" anchor="t" bIns="91425" lIns="0" spcFirstLastPara="1" rIns="182875" wrap="square" tIns="91425">
            <a:noAutofit/>
          </a:bodyPr>
          <a:lstStyle/>
          <a:p>
            <a:pPr indent="0" lvl="0" marL="0" rtl="0" algn="l">
              <a:spcBef>
                <a:spcPts val="0"/>
              </a:spcBef>
              <a:spcAft>
                <a:spcPts val="0"/>
              </a:spcAft>
              <a:buNone/>
            </a:pPr>
            <a:r>
              <a:rPr lang="en" sz="900">
                <a:solidFill>
                  <a:schemeClr val="dk1"/>
                </a:solidFill>
              </a:rPr>
              <a:t>Use AI to define the "Brain" of the product, ensuring it responds dynamically to specific user actions rather than just displaying static data.</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3180" name="Google Shape;3180;p615"/>
          <p:cNvSpPr/>
          <p:nvPr/>
        </p:nvSpPr>
        <p:spPr>
          <a:xfrm>
            <a:off x="457200" y="2667083"/>
            <a:ext cx="1179300" cy="769800"/>
          </a:xfrm>
          <a:prstGeom prst="roundRect">
            <a:avLst>
              <a:gd fmla="val 739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Poppins"/>
                <a:ea typeface="Poppins"/>
                <a:cs typeface="Poppins"/>
                <a:sym typeface="Poppins"/>
              </a:rPr>
              <a:t>Core Tools and Stack</a:t>
            </a:r>
            <a:endParaRPr b="1" sz="1000">
              <a:solidFill>
                <a:schemeClr val="lt1"/>
              </a:solidFill>
              <a:latin typeface="Poppins"/>
              <a:ea typeface="Poppins"/>
              <a:cs typeface="Poppins"/>
              <a:sym typeface="Poppins"/>
            </a:endParaRPr>
          </a:p>
        </p:txBody>
      </p:sp>
      <p:sp>
        <p:nvSpPr>
          <p:cNvPr id="3181" name="Google Shape;3181;p615"/>
          <p:cNvSpPr/>
          <p:nvPr/>
        </p:nvSpPr>
        <p:spPr>
          <a:xfrm>
            <a:off x="1731400" y="2667083"/>
            <a:ext cx="3782700" cy="769800"/>
          </a:xfrm>
          <a:prstGeom prst="roundRect">
            <a:avLst>
              <a:gd fmla="val 5394" name="adj"/>
            </a:avLst>
          </a:prstGeom>
          <a:noFill/>
          <a:ln cap="flat" cmpd="sng" w="952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3182" name="Google Shape;3182;p615"/>
          <p:cNvSpPr/>
          <p:nvPr/>
        </p:nvSpPr>
        <p:spPr>
          <a:xfrm>
            <a:off x="1731400" y="3534472"/>
            <a:ext cx="3782700" cy="769800"/>
          </a:xfrm>
          <a:prstGeom prst="roundRect">
            <a:avLst>
              <a:gd fmla="val 5394" name="adj"/>
            </a:avLst>
          </a:prstGeom>
          <a:noFill/>
          <a:ln cap="flat" cmpd="sng" w="952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3183" name="Google Shape;3183;p615"/>
          <p:cNvSpPr/>
          <p:nvPr/>
        </p:nvSpPr>
        <p:spPr>
          <a:xfrm>
            <a:off x="457200" y="3534472"/>
            <a:ext cx="1179300" cy="769800"/>
          </a:xfrm>
          <a:prstGeom prst="roundRect">
            <a:avLst>
              <a:gd fmla="val 739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Poppins"/>
                <a:ea typeface="Poppins"/>
                <a:cs typeface="Poppins"/>
                <a:sym typeface="Poppins"/>
              </a:rPr>
              <a:t>Constraints and Edge Cases</a:t>
            </a:r>
            <a:endParaRPr b="1" sz="1000">
              <a:solidFill>
                <a:schemeClr val="lt1"/>
              </a:solidFill>
              <a:latin typeface="Poppins"/>
              <a:ea typeface="Poppins"/>
              <a:cs typeface="Poppins"/>
              <a:sym typeface="Poppins"/>
            </a:endParaRPr>
          </a:p>
        </p:txBody>
      </p:sp>
      <p:sp>
        <p:nvSpPr>
          <p:cNvPr id="3184" name="Google Shape;3184;p615"/>
          <p:cNvSpPr/>
          <p:nvPr/>
        </p:nvSpPr>
        <p:spPr>
          <a:xfrm>
            <a:off x="6091050" y="1773861"/>
            <a:ext cx="2595900" cy="769800"/>
          </a:xfrm>
          <a:prstGeom prst="roundRect">
            <a:avLst>
              <a:gd fmla="val 10031" name="adj"/>
            </a:avLst>
          </a:prstGeom>
          <a:solidFill>
            <a:srgbClr val="FFFFFF"/>
          </a:solidFill>
          <a:ln>
            <a:noFill/>
          </a:ln>
        </p:spPr>
        <p:txBody>
          <a:bodyPr anchorCtr="0" anchor="ctr" bIns="45700" lIns="45700" spcFirstLastPara="1" rIns="45700" wrap="square" tIns="45700">
            <a:noAutofit/>
          </a:bodyPr>
          <a:lstStyle/>
          <a:p>
            <a:pPr indent="0" lvl="0" marL="114300" rtl="0" algn="l">
              <a:lnSpc>
                <a:spcPct val="115000"/>
              </a:lnSpc>
              <a:spcBef>
                <a:spcPts val="0"/>
              </a:spcBef>
              <a:spcAft>
                <a:spcPts val="0"/>
              </a:spcAft>
              <a:buNone/>
            </a:pPr>
            <a:r>
              <a:rPr i="1" lang="en" sz="700">
                <a:solidFill>
                  <a:schemeClr val="dk1"/>
                </a:solidFill>
                <a:latin typeface="Poppins SemiBold"/>
                <a:ea typeface="Poppins SemiBold"/>
                <a:cs typeface="Poppins SemiBold"/>
                <a:sym typeface="Poppins SemiBold"/>
              </a:rPr>
              <a:t>"Define 3 'Smart Behaviors' for [Product Name] using strict 'If/Then' logic. How should the system adapt its output based on [User Input]?"</a:t>
            </a:r>
            <a:endParaRPr i="1" sz="700">
              <a:solidFill>
                <a:schemeClr val="dk1"/>
              </a:solidFill>
              <a:latin typeface="Poppins SemiBold"/>
              <a:ea typeface="Poppins SemiBold"/>
              <a:cs typeface="Poppins SemiBold"/>
              <a:sym typeface="Poppins SemiBold"/>
            </a:endParaRPr>
          </a:p>
        </p:txBody>
      </p:sp>
      <p:sp>
        <p:nvSpPr>
          <p:cNvPr id="3185" name="Google Shape;3185;p615"/>
          <p:cNvSpPr/>
          <p:nvPr/>
        </p:nvSpPr>
        <p:spPr>
          <a:xfrm>
            <a:off x="6091050" y="2667083"/>
            <a:ext cx="2595900" cy="769800"/>
          </a:xfrm>
          <a:prstGeom prst="roundRect">
            <a:avLst>
              <a:gd fmla="val 10031" name="adj"/>
            </a:avLst>
          </a:prstGeom>
          <a:solidFill>
            <a:srgbClr val="FFFFFF"/>
          </a:solidFill>
          <a:ln>
            <a:noFill/>
          </a:ln>
        </p:spPr>
        <p:txBody>
          <a:bodyPr anchorCtr="0" anchor="ctr" bIns="45700" lIns="45700" spcFirstLastPara="1" rIns="45700" wrap="square" tIns="45700">
            <a:noAutofit/>
          </a:bodyPr>
          <a:lstStyle/>
          <a:p>
            <a:pPr indent="0" lvl="0" marL="114300" rtl="0" algn="l">
              <a:lnSpc>
                <a:spcPct val="115000"/>
              </a:lnSpc>
              <a:spcBef>
                <a:spcPts val="0"/>
              </a:spcBef>
              <a:spcAft>
                <a:spcPts val="0"/>
              </a:spcAft>
              <a:buNone/>
            </a:pPr>
            <a:r>
              <a:rPr i="1" lang="en" sz="700">
                <a:solidFill>
                  <a:schemeClr val="dk1"/>
                </a:solidFill>
                <a:latin typeface="Poppins SemiBold"/>
                <a:ea typeface="Poppins SemiBold"/>
                <a:cs typeface="Poppins SemiBold"/>
                <a:sym typeface="Poppins SemiBold"/>
              </a:rPr>
              <a:t>"Recommend a lean tech stack for building a web prototype of [Product Name]. Focus on [Frontend Tool] + [AI Model] + [Data Source]."</a:t>
            </a:r>
            <a:endParaRPr i="1" sz="800">
              <a:solidFill>
                <a:schemeClr val="dk1"/>
              </a:solidFill>
              <a:latin typeface="Poppins SemiBold"/>
              <a:ea typeface="Poppins SemiBold"/>
              <a:cs typeface="Poppins SemiBold"/>
              <a:sym typeface="Poppins SemiBold"/>
            </a:endParaRPr>
          </a:p>
        </p:txBody>
      </p:sp>
      <p:sp>
        <p:nvSpPr>
          <p:cNvPr id="3186" name="Google Shape;3186;p615"/>
          <p:cNvSpPr/>
          <p:nvPr/>
        </p:nvSpPr>
        <p:spPr>
          <a:xfrm>
            <a:off x="6091050" y="3534472"/>
            <a:ext cx="2595900" cy="769800"/>
          </a:xfrm>
          <a:prstGeom prst="roundRect">
            <a:avLst>
              <a:gd fmla="val 10031" name="adj"/>
            </a:avLst>
          </a:prstGeom>
          <a:solidFill>
            <a:srgbClr val="FFFFFF"/>
          </a:solidFill>
          <a:ln>
            <a:noFill/>
          </a:ln>
        </p:spPr>
        <p:txBody>
          <a:bodyPr anchorCtr="0" anchor="ctr" bIns="45700" lIns="45700" spcFirstLastPara="1" rIns="45700" wrap="square" tIns="45700">
            <a:noAutofit/>
          </a:bodyPr>
          <a:lstStyle/>
          <a:p>
            <a:pPr indent="0" lvl="0" marL="114300" rtl="0" algn="l">
              <a:lnSpc>
                <a:spcPct val="115000"/>
              </a:lnSpc>
              <a:spcBef>
                <a:spcPts val="0"/>
              </a:spcBef>
              <a:spcAft>
                <a:spcPts val="0"/>
              </a:spcAft>
              <a:buNone/>
            </a:pPr>
            <a:r>
              <a:rPr lang="en" sz="700">
                <a:solidFill>
                  <a:schemeClr val="dk1"/>
                </a:solidFill>
                <a:latin typeface="Poppins SemiBold"/>
                <a:ea typeface="Poppins SemiBold"/>
                <a:cs typeface="Poppins SemiBold"/>
                <a:sym typeface="Poppins SemiBold"/>
              </a:rPr>
              <a:t>"Identify 3 critical Constraints for [Product Name] to prevent hallucinations or broken UI. What happens if the user inputs [Bad Data]?"</a:t>
            </a:r>
            <a:endParaRPr sz="800">
              <a:solidFill>
                <a:schemeClr val="dk1"/>
              </a:solidFill>
              <a:latin typeface="Poppins SemiBold"/>
              <a:ea typeface="Poppins SemiBold"/>
              <a:cs typeface="Poppins SemiBold"/>
              <a:sym typeface="Poppins SemiBold"/>
            </a:endParaRPr>
          </a:p>
        </p:txBody>
      </p:sp>
      <p:sp>
        <p:nvSpPr>
          <p:cNvPr id="3187" name="Google Shape;3187;p615"/>
          <p:cNvSpPr/>
          <p:nvPr/>
        </p:nvSpPr>
        <p:spPr>
          <a:xfrm>
            <a:off x="5678000" y="2014861"/>
            <a:ext cx="258900" cy="287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8" name="Google Shape;3188;p615"/>
          <p:cNvSpPr/>
          <p:nvPr/>
        </p:nvSpPr>
        <p:spPr>
          <a:xfrm>
            <a:off x="5678000" y="2908083"/>
            <a:ext cx="258900" cy="287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9" name="Google Shape;3189;p615"/>
          <p:cNvSpPr/>
          <p:nvPr/>
        </p:nvSpPr>
        <p:spPr>
          <a:xfrm>
            <a:off x="5678000" y="3775472"/>
            <a:ext cx="258900" cy="287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0" name="Google Shape;3190;p615"/>
          <p:cNvSpPr/>
          <p:nvPr/>
        </p:nvSpPr>
        <p:spPr>
          <a:xfrm>
            <a:off x="5756925" y="2110528"/>
            <a:ext cx="121200" cy="96300"/>
          </a:xfrm>
          <a:prstGeom prst="rightArrow">
            <a:avLst>
              <a:gd fmla="val 50000" name="adj1"/>
              <a:gd fmla="val 50000" name="adj2"/>
            </a:avLst>
          </a:prstGeom>
          <a:solidFill>
            <a:srgbClr val="FCFC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1" name="Google Shape;3191;p615"/>
          <p:cNvSpPr/>
          <p:nvPr/>
        </p:nvSpPr>
        <p:spPr>
          <a:xfrm>
            <a:off x="5756925" y="3003750"/>
            <a:ext cx="121200" cy="96300"/>
          </a:xfrm>
          <a:prstGeom prst="rightArrow">
            <a:avLst>
              <a:gd fmla="val 50000" name="adj1"/>
              <a:gd fmla="val 50000" name="adj2"/>
            </a:avLst>
          </a:prstGeom>
          <a:solidFill>
            <a:srgbClr val="FCFC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2" name="Google Shape;3192;p615"/>
          <p:cNvSpPr/>
          <p:nvPr/>
        </p:nvSpPr>
        <p:spPr>
          <a:xfrm>
            <a:off x="5756925" y="3871139"/>
            <a:ext cx="121200" cy="96300"/>
          </a:xfrm>
          <a:prstGeom prst="rightArrow">
            <a:avLst>
              <a:gd fmla="val 50000" name="adj1"/>
              <a:gd fmla="val 50000" name="adj2"/>
            </a:avLst>
          </a:prstGeom>
          <a:solidFill>
            <a:srgbClr val="FCFC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3" name="Google Shape;3193;p615"/>
          <p:cNvSpPr txBox="1"/>
          <p:nvPr>
            <p:ph idx="1" type="body"/>
          </p:nvPr>
        </p:nvSpPr>
        <p:spPr>
          <a:xfrm>
            <a:off x="1913650" y="2676447"/>
            <a:ext cx="3610200" cy="725100"/>
          </a:xfrm>
          <a:prstGeom prst="rect">
            <a:avLst/>
          </a:prstGeom>
        </p:spPr>
        <p:txBody>
          <a:bodyPr anchorCtr="0" anchor="t" bIns="91425" lIns="0" spcFirstLastPara="1" rIns="182875" wrap="square" tIns="91425">
            <a:noAutofit/>
          </a:bodyPr>
          <a:lstStyle/>
          <a:p>
            <a:pPr indent="0" lvl="0" marL="0" rtl="0" algn="l">
              <a:spcBef>
                <a:spcPts val="0"/>
              </a:spcBef>
              <a:spcAft>
                <a:spcPts val="0"/>
              </a:spcAft>
              <a:buNone/>
            </a:pPr>
            <a:r>
              <a:rPr lang="en" sz="900">
                <a:solidFill>
                  <a:schemeClr val="dk1"/>
                </a:solidFill>
              </a:rPr>
              <a:t>Use AI to identify the specific libraries or APIs needed to make the prototype functional, preventing scope creep by sticking to a lean, compatible stack.</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3194" name="Google Shape;3194;p615"/>
          <p:cNvSpPr txBox="1"/>
          <p:nvPr>
            <p:ph idx="1" type="body"/>
          </p:nvPr>
        </p:nvSpPr>
        <p:spPr>
          <a:xfrm>
            <a:off x="1913650" y="3667900"/>
            <a:ext cx="3610200" cy="502800"/>
          </a:xfrm>
          <a:prstGeom prst="rect">
            <a:avLst/>
          </a:prstGeom>
        </p:spPr>
        <p:txBody>
          <a:bodyPr anchorCtr="0" anchor="t" bIns="91425" lIns="0" spcFirstLastPara="1" rIns="182875" wrap="square" tIns="91425">
            <a:noAutofit/>
          </a:bodyPr>
          <a:lstStyle/>
          <a:p>
            <a:pPr indent="0" lvl="0" marL="0" rtl="0" algn="l">
              <a:spcBef>
                <a:spcPts val="0"/>
              </a:spcBef>
              <a:spcAft>
                <a:spcPts val="0"/>
              </a:spcAft>
              <a:buNone/>
            </a:pPr>
            <a:r>
              <a:rPr lang="en" sz="900">
                <a:solidFill>
                  <a:schemeClr val="dk1"/>
                </a:solidFill>
              </a:rPr>
              <a:t>Have AI predict failure modes—like bad inputs or API limits—so you can define guardrails that keep the prototype stable during demos.</a:t>
            </a:r>
            <a:endParaRPr sz="900">
              <a:solidFill>
                <a:schemeClr val="dk1"/>
              </a:solidFill>
            </a:endParaRPr>
          </a:p>
        </p:txBody>
      </p:sp>
      <p:sp>
        <p:nvSpPr>
          <p:cNvPr id="3195" name="Google Shape;3195;p615"/>
          <p:cNvSpPr txBox="1"/>
          <p:nvPr/>
        </p:nvSpPr>
        <p:spPr>
          <a:xfrm>
            <a:off x="457200" y="590573"/>
            <a:ext cx="8229600" cy="985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3200">
                <a:solidFill>
                  <a:schemeClr val="dk1"/>
                </a:solidFill>
                <a:latin typeface="Poppins Medium"/>
                <a:ea typeface="Poppins Medium"/>
                <a:cs typeface="Poppins Medium"/>
                <a:sym typeface="Poppins Medium"/>
              </a:rPr>
              <a:t>AI Workflows for Rapid </a:t>
            </a:r>
            <a:endParaRPr sz="3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3200">
                <a:solidFill>
                  <a:schemeClr val="dk1"/>
                </a:solidFill>
                <a:latin typeface="Poppins Medium"/>
                <a:ea typeface="Poppins Medium"/>
                <a:cs typeface="Poppins Medium"/>
                <a:sym typeface="Poppins Medium"/>
              </a:rPr>
              <a:t>Simplified PRD Development</a:t>
            </a:r>
            <a:endParaRPr sz="3200">
              <a:solidFill>
                <a:srgbClr val="07182C"/>
              </a:solidFill>
              <a:latin typeface="Poppins Medium"/>
              <a:ea typeface="Poppins Medium"/>
              <a:cs typeface="Poppins Medium"/>
              <a:sym typeface="Poppins Medium"/>
            </a:endParaRPr>
          </a:p>
        </p:txBody>
      </p:sp>
      <p:sp>
        <p:nvSpPr>
          <p:cNvPr id="3196" name="Google Shape;3196;p615"/>
          <p:cNvSpPr/>
          <p:nvPr/>
        </p:nvSpPr>
        <p:spPr>
          <a:xfrm>
            <a:off x="457200" y="4437211"/>
            <a:ext cx="1179300" cy="769800"/>
          </a:xfrm>
          <a:prstGeom prst="roundRect">
            <a:avLst>
              <a:gd fmla="val 969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Poppins"/>
                <a:ea typeface="Poppins"/>
                <a:cs typeface="Poppins"/>
                <a:sym typeface="Poppins"/>
              </a:rPr>
              <a:t>Light Eval</a:t>
            </a:r>
            <a:endParaRPr b="1" sz="1000">
              <a:solidFill>
                <a:schemeClr val="lt1"/>
              </a:solidFill>
              <a:latin typeface="Poppins"/>
              <a:ea typeface="Poppins"/>
              <a:cs typeface="Poppins"/>
              <a:sym typeface="Poppins"/>
            </a:endParaRPr>
          </a:p>
        </p:txBody>
      </p:sp>
      <p:sp>
        <p:nvSpPr>
          <p:cNvPr id="3197" name="Google Shape;3197;p615"/>
          <p:cNvSpPr/>
          <p:nvPr/>
        </p:nvSpPr>
        <p:spPr>
          <a:xfrm>
            <a:off x="1731400" y="4437211"/>
            <a:ext cx="3782700" cy="769800"/>
          </a:xfrm>
          <a:prstGeom prst="roundRect">
            <a:avLst>
              <a:gd fmla="val 5394" name="adj"/>
            </a:avLst>
          </a:prstGeom>
          <a:noFill/>
          <a:ln cap="flat" cmpd="sng" w="952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3198" name="Google Shape;3198;p615"/>
          <p:cNvSpPr txBox="1"/>
          <p:nvPr>
            <p:ph idx="1" type="body"/>
          </p:nvPr>
        </p:nvSpPr>
        <p:spPr>
          <a:xfrm>
            <a:off x="1913650" y="4481767"/>
            <a:ext cx="3610200" cy="725100"/>
          </a:xfrm>
          <a:prstGeom prst="rect">
            <a:avLst/>
          </a:prstGeom>
        </p:spPr>
        <p:txBody>
          <a:bodyPr anchorCtr="0" anchor="t" bIns="91425" lIns="0" spcFirstLastPara="1" rIns="182875" wrap="square" tIns="91425">
            <a:noAutofit/>
          </a:bodyPr>
          <a:lstStyle/>
          <a:p>
            <a:pPr indent="0" lvl="0" marL="0" rtl="0" algn="l">
              <a:spcBef>
                <a:spcPts val="0"/>
              </a:spcBef>
              <a:spcAft>
                <a:spcPts val="0"/>
              </a:spcAft>
              <a:buNone/>
            </a:pPr>
            <a:r>
              <a:rPr lang="en" sz="900">
                <a:solidFill>
                  <a:schemeClr val="dk1"/>
                </a:solidFill>
              </a:rPr>
              <a:t>Use AI to define a "Pass/Fail" test plan for the pilot and establish quantifiable targets for performance, accuracy, and user satisfaction to validate the prototype.</a:t>
            </a:r>
            <a:endParaRPr sz="900">
              <a:solidFill>
                <a:schemeClr val="dk1"/>
              </a:solidFill>
            </a:endParaRPr>
          </a:p>
        </p:txBody>
      </p:sp>
      <p:sp>
        <p:nvSpPr>
          <p:cNvPr id="3199" name="Google Shape;3199;p615"/>
          <p:cNvSpPr/>
          <p:nvPr/>
        </p:nvSpPr>
        <p:spPr>
          <a:xfrm>
            <a:off x="6091050" y="4437211"/>
            <a:ext cx="2595900" cy="769800"/>
          </a:xfrm>
          <a:prstGeom prst="roundRect">
            <a:avLst>
              <a:gd fmla="val 10031" name="adj"/>
            </a:avLst>
          </a:prstGeom>
          <a:solidFill>
            <a:srgbClr val="FFFFFF"/>
          </a:solidFill>
          <a:ln>
            <a:noFill/>
          </a:ln>
        </p:spPr>
        <p:txBody>
          <a:bodyPr anchorCtr="0" anchor="ctr" bIns="45700" lIns="45700" spcFirstLastPara="1" rIns="45700" wrap="square" tIns="45700">
            <a:noAutofit/>
          </a:bodyPr>
          <a:lstStyle/>
          <a:p>
            <a:pPr indent="0" lvl="0" marL="114300" rtl="0" algn="l">
              <a:lnSpc>
                <a:spcPct val="115000"/>
              </a:lnSpc>
              <a:spcBef>
                <a:spcPts val="0"/>
              </a:spcBef>
              <a:spcAft>
                <a:spcPts val="0"/>
              </a:spcAft>
              <a:buNone/>
            </a:pPr>
            <a:r>
              <a:rPr i="1" lang="en" sz="700">
                <a:solidFill>
                  <a:schemeClr val="dk1"/>
                </a:solidFill>
                <a:latin typeface="Poppins SemiBold"/>
                <a:ea typeface="Poppins SemiBold"/>
                <a:cs typeface="Poppins SemiBold"/>
                <a:sym typeface="Poppins SemiBold"/>
              </a:rPr>
              <a:t>"Define success metrics for [Product Name] including specific targets for Latency (&lt; X sec), Accuracy (%), and Usability (score /5)."</a:t>
            </a:r>
            <a:endParaRPr i="1" sz="700">
              <a:solidFill>
                <a:schemeClr val="dk1"/>
              </a:solidFill>
              <a:latin typeface="Poppins SemiBold"/>
              <a:ea typeface="Poppins SemiBold"/>
              <a:cs typeface="Poppins SemiBold"/>
              <a:sym typeface="Poppins SemiBold"/>
            </a:endParaRPr>
          </a:p>
        </p:txBody>
      </p:sp>
      <p:sp>
        <p:nvSpPr>
          <p:cNvPr id="3200" name="Google Shape;3200;p615"/>
          <p:cNvSpPr/>
          <p:nvPr/>
        </p:nvSpPr>
        <p:spPr>
          <a:xfrm>
            <a:off x="5678000" y="4678211"/>
            <a:ext cx="258900" cy="287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01" name="Google Shape;3201;p615"/>
          <p:cNvSpPr/>
          <p:nvPr/>
        </p:nvSpPr>
        <p:spPr>
          <a:xfrm>
            <a:off x="5746850" y="4773889"/>
            <a:ext cx="121200" cy="96300"/>
          </a:xfrm>
          <a:prstGeom prst="rightArrow">
            <a:avLst>
              <a:gd fmla="val 50000" name="adj1"/>
              <a:gd fmla="val 50000" name="adj2"/>
            </a:avLst>
          </a:prstGeom>
          <a:solidFill>
            <a:srgbClr val="FCFC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5" name="Shape 3205"/>
        <p:cNvGrpSpPr/>
        <p:nvPr/>
      </p:nvGrpSpPr>
      <p:grpSpPr>
        <a:xfrm>
          <a:off x="0" y="0"/>
          <a:ext cx="0" cy="0"/>
          <a:chOff x="0" y="0"/>
          <a:chExt cx="0" cy="0"/>
        </a:xfrm>
      </p:grpSpPr>
      <p:sp>
        <p:nvSpPr>
          <p:cNvPr id="3206" name="Google Shape;3206;p616"/>
          <p:cNvSpPr txBox="1"/>
          <p:nvPr>
            <p:ph idx="1" type="body"/>
          </p:nvPr>
        </p:nvSpPr>
        <p:spPr>
          <a:xfrm>
            <a:off x="4572000" y="457200"/>
            <a:ext cx="4114800" cy="4800600"/>
          </a:xfrm>
          <a:prstGeom prst="rect">
            <a:avLst/>
          </a:prstGeom>
        </p:spPr>
        <p:txBody>
          <a:bodyPr anchorCtr="0" anchor="b" bIns="474125" lIns="284450" spcFirstLastPara="1" rIns="284450" wrap="square" tIns="94800">
            <a:noAutofit/>
          </a:bodyPr>
          <a:lstStyle/>
          <a:p>
            <a:pPr indent="0" lvl="0" marL="0" rtl="0" algn="l">
              <a:spcBef>
                <a:spcPts val="0"/>
              </a:spcBef>
              <a:spcAft>
                <a:spcPts val="0"/>
              </a:spcAft>
              <a:buNone/>
            </a:pPr>
            <a:r>
              <a:t/>
            </a:r>
            <a:endParaRPr>
              <a:latin typeface="Poppins SemiBold"/>
              <a:ea typeface="Poppins SemiBold"/>
              <a:cs typeface="Poppins SemiBold"/>
              <a:sym typeface="Poppins SemiBold"/>
            </a:endParaRPr>
          </a:p>
          <a:p>
            <a:pPr indent="0" lvl="0" marL="0" rtl="0" algn="l">
              <a:spcBef>
                <a:spcPts val="1000"/>
              </a:spcBef>
              <a:spcAft>
                <a:spcPts val="0"/>
              </a:spcAft>
              <a:buNone/>
            </a:pPr>
            <a:r>
              <a:rPr lang="en" sz="1200">
                <a:latin typeface="Poppins SemiBold"/>
                <a:ea typeface="Poppins SemiBold"/>
                <a:cs typeface="Poppins SemiBold"/>
                <a:sym typeface="Poppins SemiBold"/>
              </a:rPr>
              <a:t>Reminder:</a:t>
            </a:r>
            <a:r>
              <a:rPr lang="en" sz="1200">
                <a:latin typeface="Poppins SemiBold"/>
                <a:ea typeface="Poppins SemiBold"/>
                <a:cs typeface="Poppins SemiBold"/>
                <a:sym typeface="Poppins SemiBold"/>
              </a:rPr>
              <a:t> </a:t>
            </a:r>
            <a:r>
              <a:rPr lang="en" sz="950"/>
              <a:t>You're a Sr. PM in FlowFast's AI Prototyping Guild. The current fitness app has high churn because static plans don't adapt when users get tired or busy. In your groups, draft a Simplified PRD for your "AI Fitness Companion" prototype that simulates adaptive, daily planning to win executive buy-in.</a:t>
            </a:r>
            <a:endParaRPr sz="950"/>
          </a:p>
          <a:p>
            <a:pPr indent="-292100" lvl="0" marL="457200" rtl="0" algn="l">
              <a:spcBef>
                <a:spcPts val="1000"/>
              </a:spcBef>
              <a:spcAft>
                <a:spcPts val="0"/>
              </a:spcAft>
              <a:buSzPts val="1000"/>
              <a:buFont typeface="Poppins"/>
              <a:buAutoNum type="arabicPeriod"/>
            </a:pPr>
            <a:r>
              <a:rPr lang="en" sz="800"/>
              <a:t>Re-read the full context scenario in the first page of the template.</a:t>
            </a:r>
            <a:endParaRPr sz="800"/>
          </a:p>
          <a:p>
            <a:pPr indent="-292100" lvl="0" marL="457200" rtl="0" algn="l">
              <a:spcBef>
                <a:spcPts val="0"/>
              </a:spcBef>
              <a:spcAft>
                <a:spcPts val="0"/>
              </a:spcAft>
              <a:buSzPts val="1000"/>
              <a:buFont typeface="Poppins"/>
              <a:buAutoNum type="arabicPeriod"/>
            </a:pPr>
            <a:r>
              <a:rPr lang="en" sz="1000"/>
              <a:t>Collaboratively fill out the seven building blocks based on your team’s goals and requirements.</a:t>
            </a:r>
            <a:endParaRPr sz="1000"/>
          </a:p>
          <a:p>
            <a:pPr indent="-292100" lvl="0" marL="457200" rtl="0" algn="l">
              <a:spcBef>
                <a:spcPts val="0"/>
              </a:spcBef>
              <a:spcAft>
                <a:spcPts val="0"/>
              </a:spcAft>
              <a:buSzPts val="1000"/>
              <a:buFont typeface="Poppins"/>
              <a:buAutoNum type="arabicPeriod"/>
            </a:pPr>
            <a:r>
              <a:rPr lang="en" sz="1000"/>
              <a:t>To ensure your prototype works (for Module 4), spend most of your time defining: Prioritize the "Core 4": To ensure your prototype works, spend the most time defining:</a:t>
            </a:r>
            <a:endParaRPr sz="1000"/>
          </a:p>
          <a:p>
            <a:pPr indent="-292100" lvl="0" marL="914400" rtl="0" algn="l">
              <a:spcBef>
                <a:spcPts val="0"/>
              </a:spcBef>
              <a:spcAft>
                <a:spcPts val="0"/>
              </a:spcAft>
              <a:buSzPts val="1000"/>
              <a:buChar char="●"/>
            </a:pPr>
            <a:r>
              <a:rPr lang="en" sz="1000"/>
              <a:t>Project Overview (Goal &amp; User)</a:t>
            </a:r>
            <a:endParaRPr sz="1000"/>
          </a:p>
          <a:p>
            <a:pPr indent="-292100" lvl="0" marL="914400" rtl="0" algn="l">
              <a:spcBef>
                <a:spcPts val="0"/>
              </a:spcBef>
              <a:spcAft>
                <a:spcPts val="0"/>
              </a:spcAft>
              <a:buSzPts val="1000"/>
              <a:buChar char="●"/>
            </a:pPr>
            <a:r>
              <a:rPr lang="en" sz="1000"/>
              <a:t>Inputs &amp; Outputs (The Data Contract)</a:t>
            </a:r>
            <a:endParaRPr sz="1000"/>
          </a:p>
          <a:p>
            <a:pPr indent="-292100" lvl="0" marL="914400" rtl="0" algn="l">
              <a:spcBef>
                <a:spcPts val="0"/>
              </a:spcBef>
              <a:spcAft>
                <a:spcPts val="0"/>
              </a:spcAft>
              <a:buSzPts val="1000"/>
              <a:buChar char="●"/>
            </a:pPr>
            <a:r>
              <a:rPr lang="en" sz="1000"/>
              <a:t>Ideal User Flow (The Journey)</a:t>
            </a:r>
            <a:endParaRPr sz="1000"/>
          </a:p>
          <a:p>
            <a:pPr indent="-292100" lvl="0" marL="914400" rtl="0" algn="l">
              <a:spcBef>
                <a:spcPts val="0"/>
              </a:spcBef>
              <a:spcAft>
                <a:spcPts val="0"/>
              </a:spcAft>
              <a:buSzPts val="1000"/>
              <a:buChar char="●"/>
            </a:pPr>
            <a:r>
              <a:rPr lang="en" sz="1000"/>
              <a:t>Smart Behaviors (The Logic)</a:t>
            </a:r>
            <a:endParaRPr sz="1000"/>
          </a:p>
          <a:p>
            <a:pPr indent="-292100" lvl="0" marL="914400" rtl="0" algn="l">
              <a:spcBef>
                <a:spcPts val="0"/>
              </a:spcBef>
              <a:spcAft>
                <a:spcPts val="0"/>
              </a:spcAft>
              <a:buSzPts val="1000"/>
              <a:buChar char="●"/>
            </a:pPr>
            <a:r>
              <a:rPr lang="en" sz="1000"/>
              <a:t>Constraints &amp; Edge Cases (The Risks)</a:t>
            </a:r>
            <a:br>
              <a:rPr lang="en" sz="1000"/>
            </a:br>
            <a:endParaRPr sz="1000"/>
          </a:p>
        </p:txBody>
      </p:sp>
      <p:sp>
        <p:nvSpPr>
          <p:cNvPr id="3207" name="Google Shape;3207;p616"/>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Breakout Group Exercise</a:t>
            </a:r>
            <a:endParaRPr sz="1600">
              <a:solidFill>
                <a:srgbClr val="60A5FA"/>
              </a:solidFill>
              <a:latin typeface="Poppins SemiBold"/>
              <a:ea typeface="Poppins SemiBold"/>
              <a:cs typeface="Poppins SemiBold"/>
              <a:sym typeface="Poppins SemiBold"/>
            </a:endParaRPr>
          </a:p>
        </p:txBody>
      </p:sp>
      <p:sp>
        <p:nvSpPr>
          <p:cNvPr id="3208" name="Google Shape;3208;p616"/>
          <p:cNvSpPr txBox="1"/>
          <p:nvPr/>
        </p:nvSpPr>
        <p:spPr>
          <a:xfrm>
            <a:off x="433706" y="774146"/>
            <a:ext cx="3661500" cy="923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000">
                <a:solidFill>
                  <a:srgbClr val="07182C"/>
                </a:solidFill>
                <a:latin typeface="Poppins Medium"/>
                <a:ea typeface="Poppins Medium"/>
                <a:cs typeface="Poppins Medium"/>
                <a:sym typeface="Poppins Medium"/>
              </a:rPr>
              <a:t>Draft Your Fitness </a:t>
            </a:r>
            <a:r>
              <a:rPr lang="en" sz="3000">
                <a:solidFill>
                  <a:srgbClr val="07182C"/>
                </a:solidFill>
                <a:latin typeface="Poppins Medium"/>
                <a:ea typeface="Poppins Medium"/>
                <a:cs typeface="Poppins Medium"/>
                <a:sym typeface="Poppins Medium"/>
              </a:rPr>
              <a:t>App</a:t>
            </a:r>
            <a:r>
              <a:rPr lang="en" sz="3000">
                <a:solidFill>
                  <a:srgbClr val="07182C"/>
                </a:solidFill>
                <a:latin typeface="Poppins Medium"/>
                <a:ea typeface="Poppins Medium"/>
                <a:cs typeface="Poppins Medium"/>
                <a:sym typeface="Poppins Medium"/>
              </a:rPr>
              <a:t> </a:t>
            </a:r>
            <a:r>
              <a:rPr lang="en" sz="3000">
                <a:solidFill>
                  <a:srgbClr val="07182C"/>
                </a:solidFill>
                <a:latin typeface="Poppins Medium"/>
                <a:ea typeface="Poppins Medium"/>
                <a:cs typeface="Poppins Medium"/>
                <a:sym typeface="Poppins Medium"/>
              </a:rPr>
              <a:t>Simplified</a:t>
            </a:r>
            <a:r>
              <a:rPr lang="en" sz="3000">
                <a:solidFill>
                  <a:srgbClr val="07182C"/>
                </a:solidFill>
                <a:latin typeface="Poppins Medium"/>
                <a:ea typeface="Poppins Medium"/>
                <a:cs typeface="Poppins Medium"/>
                <a:sym typeface="Poppins Medium"/>
              </a:rPr>
              <a:t> PRD</a:t>
            </a:r>
            <a:endParaRPr sz="3000">
              <a:solidFill>
                <a:srgbClr val="07182C"/>
              </a:solidFill>
              <a:latin typeface="Poppins Medium"/>
              <a:ea typeface="Poppins Medium"/>
              <a:cs typeface="Poppins Medium"/>
              <a:sym typeface="Poppins Medium"/>
            </a:endParaRPr>
          </a:p>
        </p:txBody>
      </p:sp>
      <p:sp>
        <p:nvSpPr>
          <p:cNvPr id="3209" name="Google Shape;3209;p616"/>
          <p:cNvSpPr/>
          <p:nvPr/>
        </p:nvSpPr>
        <p:spPr>
          <a:xfrm>
            <a:off x="4850800" y="765575"/>
            <a:ext cx="15108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INSTRUCTIONS</a:t>
            </a:r>
            <a:endParaRPr sz="1100">
              <a:solidFill>
                <a:srgbClr val="FFFFFF"/>
              </a:solidFill>
              <a:latin typeface="Poppins SemiBold"/>
              <a:ea typeface="Poppins SemiBold"/>
              <a:cs typeface="Poppins SemiBold"/>
              <a:sym typeface="Poppins SemiBold"/>
            </a:endParaRPr>
          </a:p>
        </p:txBody>
      </p:sp>
      <p:grpSp>
        <p:nvGrpSpPr>
          <p:cNvPr id="3210" name="Google Shape;3210;p616"/>
          <p:cNvGrpSpPr/>
          <p:nvPr/>
        </p:nvGrpSpPr>
        <p:grpSpPr>
          <a:xfrm>
            <a:off x="7250711" y="758362"/>
            <a:ext cx="1157276" cy="307747"/>
            <a:chOff x="4859149" y="597592"/>
            <a:chExt cx="1157276" cy="276975"/>
          </a:xfrm>
        </p:grpSpPr>
        <p:sp>
          <p:nvSpPr>
            <p:cNvPr id="3211" name="Google Shape;3211;p616"/>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30 minutes </a:t>
              </a:r>
              <a:endParaRPr sz="1200">
                <a:solidFill>
                  <a:schemeClr val="accent1"/>
                </a:solidFill>
                <a:latin typeface="Lato"/>
                <a:ea typeface="Lato"/>
                <a:cs typeface="Lato"/>
                <a:sym typeface="Lato"/>
              </a:endParaRPr>
            </a:p>
          </p:txBody>
        </p:sp>
        <p:pic>
          <p:nvPicPr>
            <p:cNvPr id="3212" name="Google Shape;3212;p616"/>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3213" name="Google Shape;3213;p616"/>
          <p:cNvSpPr txBox="1"/>
          <p:nvPr/>
        </p:nvSpPr>
        <p:spPr>
          <a:xfrm>
            <a:off x="457200" y="1881639"/>
            <a:ext cx="3033600" cy="10344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sz="1200">
                <a:solidFill>
                  <a:srgbClr val="737373"/>
                </a:solidFill>
                <a:latin typeface="Poppins SemiBold"/>
                <a:ea typeface="Poppins SemiBold"/>
                <a:cs typeface="Poppins SemiBold"/>
                <a:sym typeface="Poppins SemiBold"/>
              </a:rPr>
              <a:t>In this exercise, you’ll work in your assigned groups and apply your product thinking to create your Simplified PRD for your final project scenario.</a:t>
            </a:r>
            <a:endParaRPr sz="1200">
              <a:solidFill>
                <a:srgbClr val="737373"/>
              </a:solidFill>
              <a:latin typeface="Poppins SemiBold"/>
              <a:ea typeface="Poppins SemiBold"/>
              <a:cs typeface="Poppins SemiBold"/>
              <a:sym typeface="Poppins SemiBold"/>
            </a:endParaRPr>
          </a:p>
        </p:txBody>
      </p:sp>
      <p:sp>
        <p:nvSpPr>
          <p:cNvPr id="3214" name="Google Shape;3214;p616"/>
          <p:cNvSpPr txBox="1"/>
          <p:nvPr/>
        </p:nvSpPr>
        <p:spPr>
          <a:xfrm>
            <a:off x="381000" y="3093908"/>
            <a:ext cx="3141900" cy="18000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Your goal is to use the AI workflows as a "co-PM" to help you brainstorm, structure, and draft the 7 building blocks. </a:t>
            </a:r>
            <a:endParaRPr sz="1200">
              <a:solidFill>
                <a:srgbClr val="737373"/>
              </a:solidFill>
              <a:latin typeface="Lato"/>
              <a:ea typeface="Lato"/>
              <a:cs typeface="Lato"/>
              <a:sym typeface="Lato"/>
            </a:endParaRPr>
          </a:p>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Priority: F</a:t>
            </a:r>
            <a:r>
              <a:rPr lang="en" sz="1200">
                <a:solidFill>
                  <a:srgbClr val="737373"/>
                </a:solidFill>
                <a:latin typeface="Lato"/>
                <a:ea typeface="Lato"/>
                <a:cs typeface="Lato"/>
                <a:sym typeface="Lato"/>
              </a:rPr>
              <a:t>ocus your energy on the core 5 that drive the prototype: Project Overview (Goal), Inputs &amp; Outputs, Ideal User Flow, Smart Behaviors, Constraints </a:t>
            </a:r>
            <a:endParaRPr sz="1200">
              <a:solidFill>
                <a:srgbClr val="737373"/>
              </a:solidFill>
              <a:latin typeface="Lato"/>
              <a:ea typeface="Lato"/>
              <a:cs typeface="Lato"/>
              <a:sym typeface="Lato"/>
            </a:endParaRPr>
          </a:p>
        </p:txBody>
      </p:sp>
      <p:sp>
        <p:nvSpPr>
          <p:cNvPr id="3215" name="Google Shape;3215;p616"/>
          <p:cNvSpPr/>
          <p:nvPr/>
        </p:nvSpPr>
        <p:spPr>
          <a:xfrm>
            <a:off x="4572000" y="4797375"/>
            <a:ext cx="4114800" cy="4602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marR="0" rtl="0" algn="l">
              <a:lnSpc>
                <a:spcPct val="100000"/>
              </a:lnSpc>
              <a:spcBef>
                <a:spcPts val="0"/>
              </a:spcBef>
              <a:spcAft>
                <a:spcPts val="0"/>
              </a:spcAft>
              <a:buNone/>
            </a:pPr>
            <a:r>
              <a:rPr lang="en" sz="850">
                <a:solidFill>
                  <a:schemeClr val="lt2"/>
                </a:solidFill>
                <a:latin typeface="Poppins Medium"/>
                <a:ea typeface="Poppins Medium"/>
                <a:cs typeface="Poppins Medium"/>
                <a:sym typeface="Poppins Medium"/>
              </a:rPr>
              <a:t>✍️ </a:t>
            </a:r>
            <a:r>
              <a:rPr lang="en" sz="850">
                <a:solidFill>
                  <a:schemeClr val="lt1"/>
                </a:solidFill>
                <a:latin typeface="Poppins Medium"/>
                <a:ea typeface="Poppins Medium"/>
                <a:cs typeface="Poppins Medium"/>
                <a:sym typeface="Poppins Medium"/>
              </a:rPr>
              <a:t>Complete the activity with the </a:t>
            </a:r>
            <a:r>
              <a:rPr lang="en" sz="850">
                <a:solidFill>
                  <a:schemeClr val="lt1"/>
                </a:solidFill>
                <a:latin typeface="Poppins Medium"/>
                <a:ea typeface="Poppins Medium"/>
                <a:cs typeface="Poppins Medium"/>
                <a:sym typeface="Poppins Medium"/>
              </a:rPr>
              <a:t>Simplified</a:t>
            </a:r>
            <a:r>
              <a:rPr lang="en" sz="850">
                <a:solidFill>
                  <a:schemeClr val="lt1"/>
                </a:solidFill>
                <a:latin typeface="Poppins Medium"/>
                <a:ea typeface="Poppins Medium"/>
                <a:cs typeface="Poppins Medium"/>
                <a:sym typeface="Poppins Medium"/>
              </a:rPr>
              <a:t> PRD Template </a:t>
            </a:r>
            <a:r>
              <a:rPr b="1" lang="en" sz="850" u="sng">
                <a:solidFill>
                  <a:schemeClr val="lt2"/>
                </a:solidFill>
                <a:latin typeface="Poppins"/>
                <a:ea typeface="Poppins"/>
                <a:cs typeface="Poppins"/>
                <a:sym typeface="Poppins"/>
                <a:hlinkClick r:id="rId4">
                  <a:extLst>
                    <a:ext uri="{A12FA001-AC4F-418D-AE19-62706E023703}">
                      <ahyp:hlinkClr val="tx"/>
                    </a:ext>
                  </a:extLst>
                </a:hlinkClick>
              </a:rPr>
              <a:t>here</a:t>
            </a:r>
            <a:endParaRPr b="1" sz="850" u="sng">
              <a:solidFill>
                <a:schemeClr val="lt2"/>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617"/>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Discuss the following questions</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SemiBold"/>
              <a:buAutoNum type="arabicPeriod"/>
            </a:pPr>
            <a:r>
              <a:rPr lang="en" sz="1200"/>
              <a:t>What was the most challenging section of the Simplified PRD to define for your AI Fitness App (e.g., 'Smart Behaviors,' 'Light Eval')? Why was it difficult to scope?</a:t>
            </a:r>
            <a:endParaRPr sz="1200"/>
          </a:p>
          <a:p>
            <a:pPr indent="-298450" lvl="0" marL="469900" rtl="0" algn="l">
              <a:spcBef>
                <a:spcPts val="1000"/>
              </a:spcBef>
              <a:spcAft>
                <a:spcPts val="1000"/>
              </a:spcAft>
              <a:buSzPts val="1100"/>
              <a:buFont typeface="Poppins SemiBold"/>
              <a:buAutoNum type="arabicPeriod"/>
            </a:pPr>
            <a:r>
              <a:rPr lang="en" sz="1200"/>
              <a:t>Thinking about your own company's projects, which single section of the Simplified PRD do you think would be most valuable for getting faster, clearer buy-in from your stakeholders compared waiting and scoping a traditional PRD?</a:t>
            </a:r>
            <a:endParaRPr sz="1200"/>
          </a:p>
        </p:txBody>
      </p:sp>
      <p:sp>
        <p:nvSpPr>
          <p:cNvPr id="3221" name="Google Shape;3221;p617"/>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3222" name="Google Shape;3222;p617"/>
          <p:cNvSpPr txBox="1"/>
          <p:nvPr/>
        </p:nvSpPr>
        <p:spPr>
          <a:xfrm>
            <a:off x="457200" y="926546"/>
            <a:ext cx="3661500" cy="11820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Prototyping Requirements Debrief</a:t>
            </a:r>
            <a:endParaRPr sz="3200">
              <a:solidFill>
                <a:srgbClr val="07182C"/>
              </a:solidFill>
              <a:latin typeface="Poppins Medium"/>
              <a:ea typeface="Poppins Medium"/>
              <a:cs typeface="Poppins Medium"/>
              <a:sym typeface="Poppins Medium"/>
            </a:endParaRPr>
          </a:p>
        </p:txBody>
      </p:sp>
      <p:grpSp>
        <p:nvGrpSpPr>
          <p:cNvPr id="3223" name="Google Shape;3223;p617"/>
          <p:cNvGrpSpPr/>
          <p:nvPr/>
        </p:nvGrpSpPr>
        <p:grpSpPr>
          <a:xfrm>
            <a:off x="7250711" y="758362"/>
            <a:ext cx="1157276" cy="307747"/>
            <a:chOff x="4859149" y="597592"/>
            <a:chExt cx="1157276" cy="276975"/>
          </a:xfrm>
        </p:grpSpPr>
        <p:sp>
          <p:nvSpPr>
            <p:cNvPr id="3224" name="Google Shape;3224;p617"/>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5</a:t>
              </a:r>
              <a:r>
                <a:rPr lang="en" sz="1200">
                  <a:solidFill>
                    <a:schemeClr val="accent1"/>
                  </a:solidFill>
                  <a:latin typeface="Lato"/>
                  <a:ea typeface="Lato"/>
                  <a:cs typeface="Lato"/>
                  <a:sym typeface="Lato"/>
                </a:rPr>
                <a:t> minutes </a:t>
              </a:r>
              <a:endParaRPr sz="1200">
                <a:solidFill>
                  <a:schemeClr val="accent1"/>
                </a:solidFill>
                <a:latin typeface="Lato"/>
                <a:ea typeface="Lato"/>
                <a:cs typeface="Lato"/>
                <a:sym typeface="Lato"/>
              </a:endParaRPr>
            </a:p>
          </p:txBody>
        </p:sp>
        <p:pic>
          <p:nvPicPr>
            <p:cNvPr id="3225" name="Google Shape;3225;p617"/>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3226" name="Google Shape;3226;p617"/>
          <p:cNvSpPr txBox="1"/>
          <p:nvPr/>
        </p:nvSpPr>
        <p:spPr>
          <a:xfrm>
            <a:off x="457200" y="2318775"/>
            <a:ext cx="36615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Feel free to post your answers in the chat or unmute and share!</a:t>
            </a:r>
            <a:endParaRPr>
              <a:solidFill>
                <a:srgbClr val="737373"/>
              </a:solidFill>
              <a:latin typeface="Poppins SemiBold"/>
              <a:ea typeface="Poppins SemiBold"/>
              <a:cs typeface="Poppins SemiBold"/>
              <a:sym typeface="Poppins SemiBold"/>
            </a:endParaRPr>
          </a:p>
        </p:txBody>
      </p:sp>
      <p:sp>
        <p:nvSpPr>
          <p:cNvPr id="3227" name="Google Shape;3227;p617"/>
          <p:cNvSpPr txBox="1"/>
          <p:nvPr/>
        </p:nvSpPr>
        <p:spPr>
          <a:xfrm>
            <a:off x="457200" y="3004575"/>
            <a:ext cx="3251100" cy="8220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You've just translated a high-level product concept into a concrete technical specification. This is the core skill of building valuable AI prototypes. </a:t>
            </a:r>
            <a:endParaRPr sz="1200">
              <a:solidFill>
                <a:srgbClr val="737373"/>
              </a:solidFill>
              <a:latin typeface="Lato"/>
              <a:ea typeface="Lato"/>
              <a:cs typeface="Lato"/>
              <a:sym typeface="Lato"/>
            </a:endParaRPr>
          </a:p>
        </p:txBody>
      </p:sp>
      <p:sp>
        <p:nvSpPr>
          <p:cNvPr id="3228" name="Google Shape;3228;p617"/>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48" name="Shape 2748"/>
        <p:cNvGrpSpPr/>
        <p:nvPr/>
      </p:nvGrpSpPr>
      <p:grpSpPr>
        <a:xfrm>
          <a:off x="0" y="0"/>
          <a:ext cx="0" cy="0"/>
          <a:chOff x="0" y="0"/>
          <a:chExt cx="0" cy="0"/>
        </a:xfrm>
      </p:grpSpPr>
      <p:sp>
        <p:nvSpPr>
          <p:cNvPr id="2749" name="Google Shape;2749;p591"/>
          <p:cNvSpPr/>
          <p:nvPr/>
        </p:nvSpPr>
        <p:spPr>
          <a:xfrm>
            <a:off x="457250"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Accelerate the Idea-to-Validation Cycle</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Shift from static specs to interactive prototypes that win alignment fast. Learn why AI prototyping is a critical PM skill reshaping the role, and experience firsthand how to turn ideas into prototypes in minutes.</a:t>
            </a:r>
            <a:endParaRPr sz="800">
              <a:solidFill>
                <a:schemeClr val="lt2"/>
              </a:solidFill>
              <a:latin typeface="Lato"/>
              <a:ea typeface="Lato"/>
              <a:cs typeface="Lato"/>
              <a:sym typeface="Lato"/>
            </a:endParaRPr>
          </a:p>
        </p:txBody>
      </p:sp>
      <p:sp>
        <p:nvSpPr>
          <p:cNvPr id="2750" name="Google Shape;2750;p591"/>
          <p:cNvSpPr/>
          <p:nvPr/>
        </p:nvSpPr>
        <p:spPr>
          <a:xfrm>
            <a:off x="55611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1</a:t>
            </a:r>
            <a:endParaRPr sz="900">
              <a:solidFill>
                <a:schemeClr val="lt1"/>
              </a:solidFill>
              <a:latin typeface="Poppins SemiBold"/>
              <a:ea typeface="Poppins SemiBold"/>
              <a:cs typeface="Poppins SemiBold"/>
              <a:sym typeface="Poppins SemiBold"/>
            </a:endParaRPr>
          </a:p>
        </p:txBody>
      </p:sp>
      <p:sp>
        <p:nvSpPr>
          <p:cNvPr id="2751" name="Google Shape;2751;p591"/>
          <p:cNvSpPr txBox="1"/>
          <p:nvPr>
            <p:ph idx="4294967295" type="title"/>
          </p:nvPr>
        </p:nvSpPr>
        <p:spPr>
          <a:xfrm>
            <a:off x="457199" y="458167"/>
            <a:ext cx="8229600" cy="295800"/>
          </a:xfrm>
          <a:prstGeom prst="rect">
            <a:avLst/>
          </a:prstGeom>
        </p:spPr>
        <p:txBody>
          <a:bodyPr anchorCtr="0" anchor="ctr" bIns="0" lIns="0" spcFirstLastPara="1" rIns="0" wrap="square" tIns="0">
            <a:normAutofit fontScale="90000"/>
          </a:bodyPr>
          <a:lstStyle/>
          <a:p>
            <a:pPr indent="0" lvl="0" marL="0" marR="0" rtl="0" algn="l">
              <a:lnSpc>
                <a:spcPct val="80000"/>
              </a:lnSpc>
              <a:spcBef>
                <a:spcPts val="0"/>
              </a:spcBef>
              <a:spcAft>
                <a:spcPts val="0"/>
              </a:spcAft>
              <a:buNone/>
            </a:pPr>
            <a:r>
              <a:rPr lang="en">
                <a:solidFill>
                  <a:schemeClr val="lt1"/>
                </a:solidFill>
              </a:rPr>
              <a:t>AI Prototyping Certification Syllabus</a:t>
            </a:r>
            <a:endParaRPr>
              <a:solidFill>
                <a:schemeClr val="lt1"/>
              </a:solidFill>
            </a:endParaRPr>
          </a:p>
        </p:txBody>
      </p:sp>
      <p:sp>
        <p:nvSpPr>
          <p:cNvPr id="2752" name="Google Shape;2752;p591"/>
          <p:cNvSpPr/>
          <p:nvPr/>
        </p:nvSpPr>
        <p:spPr>
          <a:xfrm>
            <a:off x="6047400" y="1233750"/>
            <a:ext cx="2639400" cy="1896300"/>
          </a:xfrm>
          <a:prstGeom prst="roundRect">
            <a:avLst>
              <a:gd fmla="val 6684" name="adj"/>
            </a:avLst>
          </a:prstGeom>
          <a:solidFill>
            <a:srgbClr val="FFFFFF">
              <a:alpha val="20000"/>
            </a:srgbClr>
          </a:solidFill>
          <a:ln cap="flat" cmpd="sng" w="9525">
            <a:solidFill>
              <a:schemeClr val="lt1"/>
            </a:solidFill>
            <a:prstDash val="solid"/>
            <a:round/>
            <a:headEnd len="sm" w="sm" type="none"/>
            <a:tailEnd len="sm" w="sm" type="none"/>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Define the Modern Specs for Prototype Development</a:t>
            </a:r>
            <a:endParaRPr sz="1100">
              <a:solidFill>
                <a:schemeClr val="lt1"/>
              </a:solidFill>
              <a:latin typeface="Poppins SemiBold"/>
              <a:ea typeface="Poppins SemiBold"/>
              <a:cs typeface="Poppins SemiBold"/>
              <a:sym typeface="Poppins SemiBold"/>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new approach to requirements with the one-page prototype spec. Learn to transform your prototype into a clear, actionable document that drives team alignment and accelerates development.</a:t>
            </a:r>
            <a:endParaRPr sz="800">
              <a:solidFill>
                <a:schemeClr val="lt2"/>
              </a:solidFill>
              <a:latin typeface="Lato"/>
              <a:ea typeface="Lato"/>
              <a:cs typeface="Lato"/>
              <a:sym typeface="Lato"/>
            </a:endParaRPr>
          </a:p>
        </p:txBody>
      </p:sp>
      <p:sp>
        <p:nvSpPr>
          <p:cNvPr id="2753" name="Google Shape;2753;p591"/>
          <p:cNvSpPr/>
          <p:nvPr/>
        </p:nvSpPr>
        <p:spPr>
          <a:xfrm>
            <a:off x="614626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3</a:t>
            </a:r>
            <a:endParaRPr sz="900">
              <a:solidFill>
                <a:schemeClr val="lt1"/>
              </a:solidFill>
              <a:latin typeface="Poppins SemiBold"/>
              <a:ea typeface="Poppins SemiBold"/>
              <a:cs typeface="Poppins SemiBold"/>
              <a:sym typeface="Poppins SemiBold"/>
            </a:endParaRPr>
          </a:p>
        </p:txBody>
      </p:sp>
      <p:sp>
        <p:nvSpPr>
          <p:cNvPr id="2754" name="Google Shape;2754;p591"/>
          <p:cNvSpPr/>
          <p:nvPr/>
        </p:nvSpPr>
        <p:spPr>
          <a:xfrm>
            <a:off x="3252325"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Write </a:t>
            </a:r>
            <a:r>
              <a:rPr lang="en" sz="1100">
                <a:solidFill>
                  <a:schemeClr val="lt1"/>
                </a:solidFill>
                <a:latin typeface="Poppins SemiBold"/>
                <a:ea typeface="Poppins SemiBold"/>
                <a:cs typeface="Poppins SemiBold"/>
                <a:sym typeface="Poppins SemiBold"/>
              </a:rPr>
              <a:t>Advanced Prompts for High-Fidelity Prototypes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prompting as a core execution skill for the modern PM. Move beyond simple commands to learn the advanced, structured techniques that generate functional, high-fidelity results.</a:t>
            </a:r>
            <a:endParaRPr sz="800">
              <a:solidFill>
                <a:schemeClr val="lt2"/>
              </a:solidFill>
              <a:latin typeface="Lato"/>
              <a:ea typeface="Lato"/>
              <a:cs typeface="Lato"/>
              <a:sym typeface="Lato"/>
            </a:endParaRPr>
          </a:p>
        </p:txBody>
      </p:sp>
      <p:sp>
        <p:nvSpPr>
          <p:cNvPr id="2755" name="Google Shape;2755;p591"/>
          <p:cNvSpPr/>
          <p:nvPr/>
        </p:nvSpPr>
        <p:spPr>
          <a:xfrm>
            <a:off x="3351190"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2</a:t>
            </a:r>
            <a:endParaRPr sz="900">
              <a:solidFill>
                <a:schemeClr val="lt1"/>
              </a:solidFill>
              <a:latin typeface="Poppins SemiBold"/>
              <a:ea typeface="Poppins SemiBold"/>
              <a:cs typeface="Poppins SemiBold"/>
              <a:sym typeface="Poppins SemiBold"/>
            </a:endParaRPr>
          </a:p>
        </p:txBody>
      </p:sp>
      <p:sp>
        <p:nvSpPr>
          <p:cNvPr id="2756" name="Google Shape;2756;p591"/>
          <p:cNvSpPr/>
          <p:nvPr/>
        </p:nvSpPr>
        <p:spPr>
          <a:xfrm>
            <a:off x="457250"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Build, Iterate, and Debug Prototypes End-to-End</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Translate specs into working prototypes and test in real time. Use AI as a co-pilot to debug quickly, reduce risks, and ensure your builds are resilient, scalable, and ready to evolve.</a:t>
            </a:r>
            <a:endParaRPr sz="800">
              <a:solidFill>
                <a:schemeClr val="lt2"/>
              </a:solidFill>
              <a:latin typeface="Lato"/>
              <a:ea typeface="Lato"/>
              <a:cs typeface="Lato"/>
              <a:sym typeface="Lato"/>
            </a:endParaRPr>
          </a:p>
        </p:txBody>
      </p:sp>
      <p:sp>
        <p:nvSpPr>
          <p:cNvPr id="2757" name="Google Shape;2757;p591"/>
          <p:cNvSpPr/>
          <p:nvPr/>
        </p:nvSpPr>
        <p:spPr>
          <a:xfrm>
            <a:off x="55611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4</a:t>
            </a:r>
            <a:endParaRPr sz="900">
              <a:solidFill>
                <a:schemeClr val="lt1"/>
              </a:solidFill>
              <a:latin typeface="Poppins SemiBold"/>
              <a:ea typeface="Poppins SemiBold"/>
              <a:cs typeface="Poppins SemiBold"/>
              <a:sym typeface="Poppins SemiBold"/>
            </a:endParaRPr>
          </a:p>
        </p:txBody>
      </p:sp>
      <p:sp>
        <p:nvSpPr>
          <p:cNvPr id="2758" name="Google Shape;2758;p591"/>
          <p:cNvSpPr/>
          <p:nvPr/>
        </p:nvSpPr>
        <p:spPr>
          <a:xfrm>
            <a:off x="6047400"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Deploy and Scale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Into Production</a:t>
            </a:r>
            <a:endParaRPr sz="800">
              <a:solidFill>
                <a:schemeClr val="lt2"/>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fastest path from a working prototype to production. Learn to manage the final deployment and handoff, leveraging rapid iteration to save significant engineering time and cost.</a:t>
            </a:r>
            <a:endParaRPr sz="800">
              <a:solidFill>
                <a:schemeClr val="lt2"/>
              </a:solidFill>
              <a:latin typeface="Lato"/>
              <a:ea typeface="Lato"/>
              <a:cs typeface="Lato"/>
              <a:sym typeface="Lato"/>
            </a:endParaRPr>
          </a:p>
        </p:txBody>
      </p:sp>
      <p:sp>
        <p:nvSpPr>
          <p:cNvPr id="2759" name="Google Shape;2759;p591"/>
          <p:cNvSpPr/>
          <p:nvPr/>
        </p:nvSpPr>
        <p:spPr>
          <a:xfrm>
            <a:off x="614626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6</a:t>
            </a:r>
            <a:endParaRPr sz="900">
              <a:solidFill>
                <a:schemeClr val="lt1"/>
              </a:solidFill>
              <a:latin typeface="Poppins SemiBold"/>
              <a:ea typeface="Poppins SemiBold"/>
              <a:cs typeface="Poppins SemiBold"/>
              <a:sym typeface="Poppins SemiBold"/>
            </a:endParaRPr>
          </a:p>
        </p:txBody>
      </p:sp>
      <p:sp>
        <p:nvSpPr>
          <p:cNvPr id="2760" name="Google Shape;2760;p591"/>
          <p:cNvSpPr/>
          <p:nvPr/>
        </p:nvSpPr>
        <p:spPr>
          <a:xfrm>
            <a:off x="3252325"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Power Advanced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With API Integrations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Take your prototype to the next level by incorporating advanced, secure integrations. Learn the workflow design for connecting to live APIs while ensuring compliance, scalability, and stability.</a:t>
            </a:r>
            <a:endParaRPr sz="800">
              <a:solidFill>
                <a:schemeClr val="lt2"/>
              </a:solidFill>
              <a:latin typeface="Lato"/>
              <a:ea typeface="Lato"/>
              <a:cs typeface="Lato"/>
              <a:sym typeface="Lato"/>
            </a:endParaRPr>
          </a:p>
        </p:txBody>
      </p:sp>
      <p:sp>
        <p:nvSpPr>
          <p:cNvPr id="2761" name="Google Shape;2761;p591"/>
          <p:cNvSpPr/>
          <p:nvPr/>
        </p:nvSpPr>
        <p:spPr>
          <a:xfrm>
            <a:off x="3351190"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5</a:t>
            </a:r>
            <a:endParaRPr sz="900">
              <a:solidFill>
                <a:schemeClr val="lt1"/>
              </a:solidFill>
              <a:latin typeface="Poppins SemiBold"/>
              <a:ea typeface="Poppins SemiBold"/>
              <a:cs typeface="Poppins SemiBold"/>
              <a:sym typeface="Poppins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2" name="Shape 3232"/>
        <p:cNvGrpSpPr/>
        <p:nvPr/>
      </p:nvGrpSpPr>
      <p:grpSpPr>
        <a:xfrm>
          <a:off x="0" y="0"/>
          <a:ext cx="0" cy="0"/>
          <a:chOff x="0" y="0"/>
          <a:chExt cx="0" cy="0"/>
        </a:xfrm>
      </p:grpSpPr>
      <p:sp>
        <p:nvSpPr>
          <p:cNvPr id="3233" name="Google Shape;3233;p618"/>
          <p:cNvSpPr txBox="1"/>
          <p:nvPr>
            <p:ph idx="4" type="body"/>
          </p:nvPr>
        </p:nvSpPr>
        <p:spPr>
          <a:xfrm>
            <a:off x="22500" y="2648081"/>
            <a:ext cx="4560600" cy="2828100"/>
          </a:xfrm>
          <a:prstGeom prst="rect">
            <a:avLst/>
          </a:prstGeom>
        </p:spPr>
        <p:txBody>
          <a:bodyPr anchorCtr="0" anchor="t" bIns="365750" lIns="365750" spcFirstLastPara="1" rIns="365750" wrap="square" tIns="365750">
            <a:spAutoFit/>
          </a:bodyPr>
          <a:lstStyle/>
          <a:p>
            <a:pPr indent="-213359" lvl="0" marL="228600" rtl="0" algn="l">
              <a:spcBef>
                <a:spcPts val="0"/>
              </a:spcBef>
              <a:spcAft>
                <a:spcPts val="0"/>
              </a:spcAft>
              <a:buClr>
                <a:schemeClr val="accent4"/>
              </a:buClr>
              <a:buSzPts val="1200"/>
              <a:buChar char="■"/>
            </a:pPr>
            <a:r>
              <a:rPr b="1" lang="en"/>
              <a:t>Simplified PRDs are AI-first, concise specs that accelerate prototyping. </a:t>
            </a:r>
            <a:r>
              <a:rPr lang="en"/>
              <a:t>They give clear, actionable instructions that speed up exploration and iteration compared with traditional documentation.</a:t>
            </a:r>
            <a:endParaRPr/>
          </a:p>
          <a:p>
            <a:pPr indent="-213359" lvl="0" marL="228600" rtl="0" algn="l">
              <a:spcBef>
                <a:spcPts val="800"/>
              </a:spcBef>
              <a:spcAft>
                <a:spcPts val="0"/>
              </a:spcAft>
              <a:buClr>
                <a:schemeClr val="accent4"/>
              </a:buClr>
              <a:buSzPts val="1200"/>
              <a:buChar char="■"/>
            </a:pPr>
            <a:r>
              <a:rPr b="1" lang="en"/>
              <a:t>These requirements bridge ideas to prototypes and stakeholder alignment. </a:t>
            </a:r>
            <a:r>
              <a:rPr lang="en"/>
              <a:t>Structured prompt packs help PMs move from concept to working outputs faster than lengthy PRDs.</a:t>
            </a:r>
            <a:endParaRPr/>
          </a:p>
          <a:p>
            <a:pPr indent="-137160" lvl="0" marL="228600" rtl="0" algn="l">
              <a:spcBef>
                <a:spcPts val="800"/>
              </a:spcBef>
              <a:spcAft>
                <a:spcPts val="800"/>
              </a:spcAft>
              <a:buNone/>
            </a:pPr>
            <a:r>
              <a:t/>
            </a:r>
            <a:endParaRPr/>
          </a:p>
        </p:txBody>
      </p:sp>
      <p:cxnSp>
        <p:nvCxnSpPr>
          <p:cNvPr id="3234" name="Google Shape;3234;p618"/>
          <p:cNvCxnSpPr/>
          <p:nvPr/>
        </p:nvCxnSpPr>
        <p:spPr>
          <a:xfrm>
            <a:off x="-9" y="2648089"/>
            <a:ext cx="9166500" cy="0"/>
          </a:xfrm>
          <a:prstGeom prst="straightConnector1">
            <a:avLst/>
          </a:prstGeom>
          <a:noFill/>
          <a:ln cap="flat" cmpd="sng" w="9525">
            <a:solidFill>
              <a:schemeClr val="lt1"/>
            </a:solidFill>
            <a:prstDash val="solid"/>
            <a:round/>
            <a:headEnd len="med" w="med" type="none"/>
            <a:tailEnd len="med" w="med" type="none"/>
          </a:ln>
        </p:spPr>
      </p:cxnSp>
      <p:cxnSp>
        <p:nvCxnSpPr>
          <p:cNvPr id="3235" name="Google Shape;3235;p618"/>
          <p:cNvCxnSpPr/>
          <p:nvPr/>
        </p:nvCxnSpPr>
        <p:spPr>
          <a:xfrm>
            <a:off x="4583250" y="2664731"/>
            <a:ext cx="0" cy="4171800"/>
          </a:xfrm>
          <a:prstGeom prst="straightConnector1">
            <a:avLst/>
          </a:prstGeom>
          <a:noFill/>
          <a:ln cap="flat" cmpd="sng" w="9525">
            <a:solidFill>
              <a:schemeClr val="lt1"/>
            </a:solidFill>
            <a:prstDash val="solid"/>
            <a:round/>
            <a:headEnd len="med" w="med" type="none"/>
            <a:tailEnd len="med" w="med" type="none"/>
          </a:ln>
        </p:spPr>
      </p:cxnSp>
      <p:sp>
        <p:nvSpPr>
          <p:cNvPr id="3236" name="Google Shape;3236;p618"/>
          <p:cNvSpPr txBox="1"/>
          <p:nvPr/>
        </p:nvSpPr>
        <p:spPr>
          <a:xfrm>
            <a:off x="457200" y="4572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chemeClr val="accent4"/>
                </a:solidFill>
                <a:latin typeface="Poppins SemiBold"/>
                <a:ea typeface="Poppins SemiBold"/>
                <a:cs typeface="Poppins SemiBold"/>
                <a:sym typeface="Poppins SemiBold"/>
              </a:rPr>
              <a:t>Key Takeaways</a:t>
            </a:r>
            <a:endParaRPr sz="1600">
              <a:solidFill>
                <a:schemeClr val="accent4"/>
              </a:solidFill>
              <a:latin typeface="Poppins SemiBold"/>
              <a:ea typeface="Poppins SemiBold"/>
              <a:cs typeface="Poppins SemiBold"/>
              <a:sym typeface="Poppins SemiBold"/>
            </a:endParaRPr>
          </a:p>
        </p:txBody>
      </p:sp>
      <p:sp>
        <p:nvSpPr>
          <p:cNvPr id="3237" name="Google Shape;3237;p618"/>
          <p:cNvSpPr txBox="1"/>
          <p:nvPr/>
        </p:nvSpPr>
        <p:spPr>
          <a:xfrm>
            <a:off x="457200" y="1155128"/>
            <a:ext cx="8252100" cy="738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000">
                <a:solidFill>
                  <a:schemeClr val="lt1"/>
                </a:solidFill>
                <a:latin typeface="Poppins Medium"/>
                <a:ea typeface="Poppins Medium"/>
                <a:cs typeface="Poppins Medium"/>
                <a:sym typeface="Poppins Medium"/>
              </a:rPr>
              <a:t>Define the Modern Specs </a:t>
            </a:r>
            <a:br>
              <a:rPr lang="en" sz="3000">
                <a:solidFill>
                  <a:schemeClr val="lt1"/>
                </a:solidFill>
                <a:latin typeface="Poppins Medium"/>
                <a:ea typeface="Poppins Medium"/>
                <a:cs typeface="Poppins Medium"/>
                <a:sym typeface="Poppins Medium"/>
              </a:rPr>
            </a:br>
            <a:r>
              <a:rPr lang="en" sz="3000">
                <a:solidFill>
                  <a:schemeClr val="lt1"/>
                </a:solidFill>
                <a:latin typeface="Poppins Medium"/>
                <a:ea typeface="Poppins Medium"/>
                <a:cs typeface="Poppins Medium"/>
                <a:sym typeface="Poppins Medium"/>
              </a:rPr>
              <a:t>for Prototype Development</a:t>
            </a:r>
            <a:endParaRPr sz="3000">
              <a:solidFill>
                <a:schemeClr val="lt1"/>
              </a:solidFill>
              <a:latin typeface="Poppins Medium"/>
              <a:ea typeface="Poppins Medium"/>
              <a:cs typeface="Poppins Medium"/>
              <a:sym typeface="Poppins Medium"/>
            </a:endParaRPr>
          </a:p>
        </p:txBody>
      </p:sp>
      <p:sp>
        <p:nvSpPr>
          <p:cNvPr id="3238" name="Google Shape;3238;p618"/>
          <p:cNvSpPr txBox="1"/>
          <p:nvPr>
            <p:ph idx="5" type="subTitle"/>
          </p:nvPr>
        </p:nvSpPr>
        <p:spPr>
          <a:xfrm>
            <a:off x="4583475" y="2648081"/>
            <a:ext cx="4560600" cy="1773300"/>
          </a:xfrm>
          <a:prstGeom prst="rect">
            <a:avLst/>
          </a:prstGeom>
        </p:spPr>
        <p:txBody>
          <a:bodyPr anchorCtr="0" anchor="t" bIns="365750" lIns="365750" spcFirstLastPara="1" rIns="365750" wrap="square" tIns="365750">
            <a:spAutoFit/>
          </a:bodyPr>
          <a:lstStyle/>
          <a:p>
            <a:pPr indent="-213359" lvl="0" marL="228600" rtl="0" algn="l">
              <a:spcBef>
                <a:spcPts val="0"/>
              </a:spcBef>
              <a:spcAft>
                <a:spcPts val="800"/>
              </a:spcAft>
              <a:buClr>
                <a:schemeClr val="accent4"/>
              </a:buClr>
              <a:buSzPts val="1200"/>
              <a:buChar char="■"/>
            </a:pPr>
            <a:r>
              <a:rPr b="1" lang="en" sz="1200"/>
              <a:t>Embed feasibility checks and success metrics directly into the requirement phase. </a:t>
            </a:r>
            <a:r>
              <a:rPr lang="en" sz="1200"/>
              <a:t>PMs who define constraints and compliance needs upfront ensure their AI-generated prototypes are viable solutions that de-risk the product before engineering begins.</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43" name="Shape 3243"/>
        <p:cNvGrpSpPr/>
        <p:nvPr/>
      </p:nvGrpSpPr>
      <p:grpSpPr>
        <a:xfrm>
          <a:off x="0" y="0"/>
          <a:ext cx="0" cy="0"/>
          <a:chOff x="0" y="0"/>
          <a:chExt cx="0" cy="0"/>
        </a:xfrm>
      </p:grpSpPr>
      <p:sp>
        <p:nvSpPr>
          <p:cNvPr id="3244" name="Google Shape;3244;p619"/>
          <p:cNvSpPr/>
          <p:nvPr/>
        </p:nvSpPr>
        <p:spPr>
          <a:xfrm>
            <a:off x="4533525" y="170925"/>
            <a:ext cx="4367100" cy="5373600"/>
          </a:xfrm>
          <a:prstGeom prst="roundRect">
            <a:avLst>
              <a:gd fmla="val 5783" name="adj"/>
            </a:avLst>
          </a:prstGeom>
          <a:solidFill>
            <a:srgbClr val="737373"/>
          </a:solidFill>
          <a:ln cap="flat" cmpd="sng" w="7400">
            <a:solidFill>
              <a:srgbClr val="737373"/>
            </a:solidFill>
            <a:prstDash val="solid"/>
            <a:round/>
            <a:headEnd len="sm" w="sm" type="none"/>
            <a:tailEnd len="sm" w="sm" type="none"/>
          </a:ln>
        </p:spPr>
        <p:txBody>
          <a:bodyPr anchorCtr="0" anchor="t" bIns="142225" lIns="142225" spcFirstLastPara="1" rIns="142225" wrap="square" tIns="142225">
            <a:noAutofit/>
          </a:bodyPr>
          <a:lstStyle/>
          <a:p>
            <a:pPr indent="0" lvl="0" marL="0" rtl="0" algn="l">
              <a:spcBef>
                <a:spcPts val="0"/>
              </a:spcBef>
              <a:spcAft>
                <a:spcPts val="0"/>
              </a:spcAft>
              <a:buNone/>
            </a:pPr>
            <a:r>
              <a:rPr lang="en" sz="2400">
                <a:solidFill>
                  <a:srgbClr val="07182C"/>
                </a:solidFill>
                <a:latin typeface="Poppins Medium"/>
                <a:ea typeface="Poppins Medium"/>
                <a:cs typeface="Poppins Medium"/>
                <a:sym typeface="Poppins Medium"/>
              </a:rPr>
              <a:t>Extra Practice</a:t>
            </a:r>
            <a:endParaRPr sz="2400">
              <a:solidFill>
                <a:srgbClr val="07182C"/>
              </a:solidFill>
              <a:latin typeface="Poppins Medium"/>
              <a:ea typeface="Poppins Medium"/>
              <a:cs typeface="Poppins Medium"/>
              <a:sym typeface="Poppins Medium"/>
            </a:endParaRPr>
          </a:p>
          <a:p>
            <a:pPr indent="0" lvl="0" marL="0" marR="0" rtl="0" algn="l">
              <a:lnSpc>
                <a:spcPct val="115000"/>
              </a:lnSpc>
              <a:spcBef>
                <a:spcPts val="0"/>
              </a:spcBef>
              <a:spcAft>
                <a:spcPts val="0"/>
              </a:spcAft>
              <a:buClr>
                <a:srgbClr val="000000"/>
              </a:buClr>
              <a:buSzPts val="1100"/>
              <a:buFont typeface="Poppins SemiBold"/>
              <a:buNone/>
            </a:pPr>
            <a:br>
              <a:rPr lang="en" sz="1200">
                <a:solidFill>
                  <a:schemeClr val="accent4"/>
                </a:solidFill>
                <a:latin typeface="Poppins SemiBold"/>
                <a:ea typeface="Poppins SemiBold"/>
                <a:cs typeface="Poppins SemiBold"/>
                <a:sym typeface="Poppins SemiBold"/>
              </a:rPr>
            </a:br>
            <a:r>
              <a:rPr lang="en" sz="1200">
                <a:solidFill>
                  <a:schemeClr val="accent4"/>
                </a:solidFill>
                <a:latin typeface="Poppins SemiBold"/>
                <a:ea typeface="Poppins SemiBold"/>
                <a:cs typeface="Poppins SemiBold"/>
                <a:sym typeface="Poppins SemiBold"/>
              </a:rPr>
              <a:t>Optional: Dig deeper into your hands-on lab experiences and try these exercises on your own.</a:t>
            </a:r>
            <a:br>
              <a:rPr lang="en" sz="1200">
                <a:solidFill>
                  <a:schemeClr val="accent4"/>
                </a:solidFill>
                <a:latin typeface="Poppins SemiBold"/>
                <a:ea typeface="Poppins SemiBold"/>
                <a:cs typeface="Poppins SemiBold"/>
                <a:sym typeface="Poppins SemiBold"/>
              </a:rPr>
            </a:br>
            <a:endParaRPr sz="1200">
              <a:solidFill>
                <a:schemeClr val="accent4"/>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0"/>
              </a:spcAft>
              <a:buClr>
                <a:srgbClr val="000000"/>
              </a:buClr>
              <a:buSzPts val="1100"/>
              <a:buFont typeface="Poppins SemiBold"/>
              <a:buNone/>
            </a:pPr>
            <a:r>
              <a:rPr b="1" lang="en" sz="1100">
                <a:solidFill>
                  <a:schemeClr val="lt1"/>
                </a:solidFill>
                <a:latin typeface="IBM Plex Mono"/>
                <a:ea typeface="IBM Plex Mono"/>
                <a:cs typeface="IBM Plex Mono"/>
                <a:sym typeface="IBM Plex Mono"/>
              </a:rPr>
              <a:t>1. </a:t>
            </a:r>
            <a:r>
              <a:rPr b="1" lang="en" sz="1100">
                <a:solidFill>
                  <a:schemeClr val="lt1"/>
                </a:solidFill>
                <a:latin typeface="IBM Plex Mono"/>
                <a:ea typeface="IBM Plex Mono"/>
                <a:cs typeface="IBM Plex Mono"/>
                <a:sym typeface="IBM Plex Mono"/>
              </a:rPr>
              <a:t>Apply the Simplified PRD to Your Own Product or Company</a:t>
            </a:r>
            <a:endParaRPr sz="1100">
              <a:solidFill>
                <a:schemeClr val="accent4"/>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Re-create your Simplified PRD using a different AI chatbot from what you used in the Lab (ChatGPT, Gemini, Claude, Perplexity, Deepseek, Grok, etc.) Compare the clarity and structure to your lab results.</a:t>
            </a:r>
            <a:br>
              <a:rPr lang="en" sz="1100">
                <a:solidFill>
                  <a:schemeClr val="lt1"/>
                </a:solidFill>
                <a:latin typeface="IBM Plex Mono"/>
                <a:ea typeface="IBM Plex Mono"/>
                <a:cs typeface="IBM Plex Mono"/>
                <a:sym typeface="IBM Plex Mono"/>
              </a:rPr>
            </a:br>
            <a:endParaRPr sz="1100">
              <a:solidFill>
                <a:schemeClr val="lt1"/>
              </a:solidFill>
              <a:latin typeface="IBM Plex Mono"/>
              <a:ea typeface="IBM Plex Mono"/>
              <a:cs typeface="IBM Plex Mono"/>
              <a:sym typeface="IBM Plex Mono"/>
            </a:endParaRPr>
          </a:p>
          <a:p>
            <a:pPr indent="12700" lvl="0" marL="25400" marR="0" rtl="0" algn="l">
              <a:lnSpc>
                <a:spcPct val="115000"/>
              </a:lnSpc>
              <a:spcBef>
                <a:spcPts val="800"/>
              </a:spcBef>
              <a:spcAft>
                <a:spcPts val="0"/>
              </a:spcAft>
              <a:buClr>
                <a:srgbClr val="000000"/>
              </a:buClr>
              <a:buSzPts val="1100"/>
              <a:buFont typeface="Poppins SemiBold"/>
              <a:buNone/>
            </a:pPr>
            <a:r>
              <a:rPr b="1" lang="en" sz="1100">
                <a:solidFill>
                  <a:schemeClr val="lt1"/>
                </a:solidFill>
                <a:latin typeface="IBM Plex Mono"/>
                <a:ea typeface="IBM Plex Mono"/>
                <a:cs typeface="IBM Plex Mono"/>
                <a:sym typeface="IBM Plex Mono"/>
              </a:rPr>
              <a:t>2. </a:t>
            </a:r>
            <a:r>
              <a:rPr b="1" lang="en" sz="1100">
                <a:solidFill>
                  <a:schemeClr val="lt1"/>
                </a:solidFill>
                <a:latin typeface="IBM Plex Mono"/>
                <a:ea typeface="IBM Plex Mono"/>
                <a:cs typeface="IBM Plex Mono"/>
                <a:sym typeface="IBM Plex Mono"/>
              </a:rPr>
              <a:t>Experiment with a PRD-focused AI Tool</a:t>
            </a:r>
            <a:endParaRPr sz="1100">
              <a:solidFill>
                <a:schemeClr val="accent4"/>
              </a:solidFill>
              <a:latin typeface="Poppins SemiBold"/>
              <a:ea typeface="Poppins SemiBold"/>
              <a:cs typeface="Poppins SemiBold"/>
              <a:sym typeface="Poppins SemiBold"/>
            </a:endParaRPr>
          </a:p>
          <a:p>
            <a:pPr indent="12700" lvl="0" marL="25400" marR="0" rtl="0" algn="l">
              <a:lnSpc>
                <a:spcPct val="115000"/>
              </a:lnSpc>
              <a:spcBef>
                <a:spcPts val="800"/>
              </a:spcBef>
              <a:spcAft>
                <a:spcPts val="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Try to build your final project Simplified PRD using a tool like </a:t>
            </a:r>
            <a:r>
              <a:rPr b="1" lang="en" sz="1100" u="sng">
                <a:solidFill>
                  <a:schemeClr val="lt1"/>
                </a:solidFill>
                <a:latin typeface="IBM Plex Mono"/>
                <a:ea typeface="IBM Plex Mono"/>
                <a:cs typeface="IBM Plex Mono"/>
                <a:sym typeface="IBM Plex Mono"/>
                <a:hlinkClick r:id="rId3">
                  <a:extLst>
                    <a:ext uri="{A12FA001-AC4F-418D-AE19-62706E023703}">
                      <ahyp:hlinkClr val="tx"/>
                    </a:ext>
                  </a:extLst>
                </a:hlinkClick>
              </a:rPr>
              <a:t>ChatPRD</a:t>
            </a:r>
            <a:r>
              <a:rPr b="1" lang="en" sz="1100">
                <a:solidFill>
                  <a:schemeClr val="lt1"/>
                </a:solidFill>
                <a:latin typeface="IBM Plex Mono"/>
                <a:ea typeface="IBM Plex Mono"/>
                <a:cs typeface="IBM Plex Mono"/>
                <a:sym typeface="IBM Plex Mono"/>
              </a:rPr>
              <a:t> </a:t>
            </a:r>
            <a:r>
              <a:rPr lang="en" sz="1100">
                <a:solidFill>
                  <a:schemeClr val="lt1"/>
                </a:solidFill>
                <a:latin typeface="IBM Plex Mono"/>
                <a:ea typeface="IBM Plex Mono"/>
                <a:cs typeface="IBM Plex Mono"/>
                <a:sym typeface="IBM Plex Mono"/>
              </a:rPr>
              <a:t>(signup required). Evaluate if results are better, worse, or similar.</a:t>
            </a:r>
            <a:endParaRPr sz="1100">
              <a:solidFill>
                <a:schemeClr val="lt1"/>
              </a:solidFill>
              <a:latin typeface="IBM Plex Mono"/>
              <a:ea typeface="IBM Plex Mono"/>
              <a:cs typeface="IBM Plex Mono"/>
              <a:sym typeface="IBM Plex Mono"/>
            </a:endParaRPr>
          </a:p>
          <a:p>
            <a:pPr indent="12700" lvl="0" marL="25400" marR="0" rtl="0" algn="l">
              <a:lnSpc>
                <a:spcPct val="115000"/>
              </a:lnSpc>
              <a:spcBef>
                <a:spcPts val="800"/>
              </a:spcBef>
              <a:spcAft>
                <a:spcPts val="800"/>
              </a:spcAft>
              <a:buClr>
                <a:srgbClr val="000000"/>
              </a:buClr>
              <a:buSzPts val="1100"/>
              <a:buFont typeface="Poppins SemiBold"/>
              <a:buNone/>
            </a:pPr>
            <a:r>
              <a:t/>
            </a:r>
            <a:endParaRPr sz="1200">
              <a:solidFill>
                <a:schemeClr val="lt1"/>
              </a:solidFill>
              <a:latin typeface="IBM Plex Mono"/>
              <a:ea typeface="IBM Plex Mono"/>
              <a:cs typeface="IBM Plex Mono"/>
              <a:sym typeface="IBM Plex Mono"/>
            </a:endParaRPr>
          </a:p>
        </p:txBody>
      </p:sp>
      <p:sp>
        <p:nvSpPr>
          <p:cNvPr id="3245" name="Google Shape;3245;p619"/>
          <p:cNvSpPr txBox="1"/>
          <p:nvPr>
            <p:ph type="title"/>
          </p:nvPr>
        </p:nvSpPr>
        <p:spPr>
          <a:xfrm>
            <a:off x="457200" y="840750"/>
            <a:ext cx="3661500" cy="14778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chemeClr val="lt1"/>
                </a:solidFill>
              </a:rPr>
              <a:t>Build, Iterate, and Debug Prototypes End-to-End</a:t>
            </a:r>
            <a:endParaRPr sz="3200">
              <a:solidFill>
                <a:schemeClr val="lt1"/>
              </a:solidFill>
            </a:endParaRPr>
          </a:p>
        </p:txBody>
      </p:sp>
      <p:sp>
        <p:nvSpPr>
          <p:cNvPr id="3246" name="Google Shape;3246;p619"/>
          <p:cNvSpPr txBox="1"/>
          <p:nvPr/>
        </p:nvSpPr>
        <p:spPr>
          <a:xfrm>
            <a:off x="457200" y="508000"/>
            <a:ext cx="3661500" cy="215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solidFill>
                  <a:srgbClr val="60A5FA"/>
                </a:solidFill>
                <a:latin typeface="Poppins SemiBold"/>
                <a:ea typeface="Poppins SemiBold"/>
                <a:cs typeface="Poppins SemiBold"/>
                <a:sym typeface="Poppins SemiBold"/>
              </a:rPr>
              <a:t>⏩  Next Session</a:t>
            </a:r>
            <a:endParaRPr>
              <a:solidFill>
                <a:srgbClr val="60A5FA"/>
              </a:solidFill>
              <a:latin typeface="Poppins SemiBold"/>
              <a:ea typeface="Poppins SemiBold"/>
              <a:cs typeface="Poppins SemiBold"/>
              <a:sym typeface="Poppins SemiBold"/>
            </a:endParaRPr>
          </a:p>
        </p:txBody>
      </p:sp>
      <p:sp>
        <p:nvSpPr>
          <p:cNvPr id="3247" name="Google Shape;3247;p619"/>
          <p:cNvSpPr txBox="1"/>
          <p:nvPr>
            <p:ph idx="1" type="body"/>
          </p:nvPr>
        </p:nvSpPr>
        <p:spPr>
          <a:xfrm>
            <a:off x="457200" y="2741250"/>
            <a:ext cx="3661500" cy="1523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a:solidFill>
                  <a:schemeClr val="lt1"/>
                </a:solidFill>
                <a:latin typeface="Poppins SemiBold"/>
                <a:ea typeface="Poppins SemiBold"/>
                <a:cs typeface="Poppins SemiBold"/>
                <a:sym typeface="Poppins SemiBold"/>
              </a:rPr>
              <a:t>Overview</a:t>
            </a:r>
            <a:endParaRPr b="1" sz="1800">
              <a:solidFill>
                <a:schemeClr val="lt2"/>
              </a:solidFill>
            </a:endParaRPr>
          </a:p>
          <a:p>
            <a:pPr indent="-292100" lvl="0" marL="457200" rtl="0" algn="l">
              <a:lnSpc>
                <a:spcPct val="100000"/>
              </a:lnSpc>
              <a:spcBef>
                <a:spcPts val="1000"/>
              </a:spcBef>
              <a:spcAft>
                <a:spcPts val="0"/>
              </a:spcAft>
              <a:buClr>
                <a:schemeClr val="lt2"/>
              </a:buClr>
              <a:buSzPts val="1000"/>
              <a:buChar char="●"/>
            </a:pPr>
            <a:r>
              <a:rPr lang="en" sz="1200">
                <a:solidFill>
                  <a:schemeClr val="lt2"/>
                </a:solidFill>
              </a:rPr>
              <a:t>Translate requirements into a </a:t>
            </a:r>
            <a:r>
              <a:rPr lang="en" sz="1200">
                <a:solidFill>
                  <a:schemeClr val="lt2"/>
                </a:solidFill>
              </a:rPr>
              <a:t>systematic</a:t>
            </a:r>
            <a:r>
              <a:rPr lang="en" sz="1200">
                <a:solidFill>
                  <a:schemeClr val="lt2"/>
                </a:solidFill>
              </a:rPr>
              <a:t> workflow to build prototypes intelligently.</a:t>
            </a:r>
            <a:endParaRPr sz="1200">
              <a:solidFill>
                <a:schemeClr val="lt2"/>
              </a:solidFill>
            </a:endParaRPr>
          </a:p>
          <a:p>
            <a:pPr indent="-292100" lvl="0" marL="457200" rtl="0" algn="l">
              <a:lnSpc>
                <a:spcPct val="100000"/>
              </a:lnSpc>
              <a:spcBef>
                <a:spcPts val="1000"/>
              </a:spcBef>
              <a:spcAft>
                <a:spcPts val="0"/>
              </a:spcAft>
              <a:buClr>
                <a:schemeClr val="lt2"/>
              </a:buClr>
              <a:buSzPts val="1000"/>
              <a:buChar char="●"/>
            </a:pPr>
            <a:r>
              <a:rPr lang="en" sz="1200">
                <a:solidFill>
                  <a:schemeClr val="lt2"/>
                </a:solidFill>
              </a:rPr>
              <a:t>Debug and de-risk your builds with AI-first troubleshooting strategies.</a:t>
            </a:r>
            <a:endParaRPr sz="1200">
              <a:solidFill>
                <a:schemeClr val="lt2"/>
              </a:solidFill>
            </a:endParaRPr>
          </a:p>
          <a:p>
            <a:pPr indent="0" lvl="0" marL="0" rtl="0" algn="l">
              <a:lnSpc>
                <a:spcPct val="100000"/>
              </a:lnSpc>
              <a:spcBef>
                <a:spcPts val="1000"/>
              </a:spcBef>
              <a:spcAft>
                <a:spcPts val="1000"/>
              </a:spcAft>
              <a:buSzPts val="900"/>
              <a:buNone/>
            </a:pPr>
            <a:r>
              <a:t/>
            </a:r>
            <a:endParaRPr sz="1200">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1" name="Shape 3251"/>
        <p:cNvGrpSpPr/>
        <p:nvPr/>
      </p:nvGrpSpPr>
      <p:grpSpPr>
        <a:xfrm>
          <a:off x="0" y="0"/>
          <a:ext cx="0" cy="0"/>
          <a:chOff x="0" y="0"/>
          <a:chExt cx="0" cy="0"/>
        </a:xfrm>
      </p:grpSpPr>
      <p:sp>
        <p:nvSpPr>
          <p:cNvPr id="3252" name="Google Shape;3252;p620"/>
          <p:cNvSpPr/>
          <p:nvPr/>
        </p:nvSpPr>
        <p:spPr>
          <a:xfrm>
            <a:off x="179225" y="170917"/>
            <a:ext cx="4367100" cy="5373600"/>
          </a:xfrm>
          <a:prstGeom prst="roundRect">
            <a:avLst>
              <a:gd fmla="val 11782" name="adj"/>
            </a:avLst>
          </a:prstGeom>
          <a:solidFill>
            <a:schemeClr val="lt1"/>
          </a:solidFill>
          <a:ln>
            <a:noFill/>
          </a:ln>
        </p:spPr>
        <p:txBody>
          <a:bodyPr anchorCtr="0" anchor="t" bIns="34275" lIns="182875" spcFirstLastPara="1" rIns="182875" wrap="square" tIns="182875">
            <a:noAutofit/>
          </a:bodyPr>
          <a:lstStyle/>
          <a:p>
            <a:pPr indent="0" lvl="0" marL="0" rtl="0" algn="l">
              <a:spcBef>
                <a:spcPts val="0"/>
              </a:spcBef>
              <a:spcAft>
                <a:spcPts val="0"/>
              </a:spcAft>
              <a:buNone/>
            </a:pPr>
            <a:r>
              <a:rPr lang="en" sz="3400">
                <a:solidFill>
                  <a:schemeClr val="accent1"/>
                </a:solidFill>
                <a:latin typeface="Poppins Medium"/>
                <a:ea typeface="Poppins Medium"/>
                <a:cs typeface="Poppins Medium"/>
                <a:sym typeface="Poppins Medium"/>
              </a:rPr>
              <a:t>Your Opinion Matters To Us</a:t>
            </a:r>
            <a:endParaRPr sz="1800">
              <a:solidFill>
                <a:schemeClr val="accent1"/>
              </a:solidFill>
              <a:latin typeface="Poppins Medium"/>
              <a:ea typeface="Poppins Medium"/>
              <a:cs typeface="Poppins Medium"/>
              <a:sym typeface="Poppins Medium"/>
            </a:endParaRPr>
          </a:p>
          <a:p>
            <a:pPr indent="0" lvl="0" marL="0" rtl="0" algn="l">
              <a:spcBef>
                <a:spcPts val="1000"/>
              </a:spcBef>
              <a:spcAft>
                <a:spcPts val="0"/>
              </a:spcAft>
              <a:buNone/>
            </a:pPr>
            <a:r>
              <a:t/>
            </a:r>
            <a:endParaRPr sz="1800">
              <a:solidFill>
                <a:schemeClr val="accent1"/>
              </a:solidFill>
              <a:latin typeface="Lato"/>
              <a:ea typeface="Lato"/>
              <a:cs typeface="Lato"/>
              <a:sym typeface="Lato"/>
            </a:endParaRPr>
          </a:p>
          <a:p>
            <a:pPr indent="0" lvl="0" marL="0" rtl="0" algn="l">
              <a:spcBef>
                <a:spcPts val="1000"/>
              </a:spcBef>
              <a:spcAft>
                <a:spcPts val="1000"/>
              </a:spcAft>
              <a:buNone/>
            </a:pPr>
            <a:r>
              <a:t/>
            </a:r>
            <a:endParaRPr sz="1800">
              <a:solidFill>
                <a:schemeClr val="accent1"/>
              </a:solidFill>
              <a:latin typeface="Lato"/>
              <a:ea typeface="Lato"/>
              <a:cs typeface="Lato"/>
              <a:sym typeface="Lato"/>
            </a:endParaRPr>
          </a:p>
        </p:txBody>
      </p:sp>
      <p:sp>
        <p:nvSpPr>
          <p:cNvPr id="3253" name="Google Shape;3253;p620"/>
          <p:cNvSpPr txBox="1"/>
          <p:nvPr>
            <p:ph type="title"/>
          </p:nvPr>
        </p:nvSpPr>
        <p:spPr>
          <a:xfrm>
            <a:off x="5365450" y="4124167"/>
            <a:ext cx="3361200" cy="591000"/>
          </a:xfrm>
          <a:prstGeom prst="rect">
            <a:avLst/>
          </a:prstGeom>
        </p:spPr>
        <p:txBody>
          <a:bodyPr anchorCtr="0" anchor="t" bIns="0" lIns="0" spcFirstLastPara="1" rIns="0" wrap="square" tIns="0">
            <a:spAutoFit/>
          </a:bodyPr>
          <a:lstStyle/>
          <a:p>
            <a:pPr indent="0" lvl="0" marL="0" rtl="0" algn="r">
              <a:spcBef>
                <a:spcPts val="0"/>
              </a:spcBef>
              <a:spcAft>
                <a:spcPts val="0"/>
              </a:spcAft>
              <a:buNone/>
            </a:pPr>
            <a:r>
              <a:rPr lang="en"/>
              <a:t>Share here</a:t>
            </a:r>
            <a:endParaRPr/>
          </a:p>
        </p:txBody>
      </p:sp>
      <p:pic>
        <p:nvPicPr>
          <p:cNvPr id="3254" name="Google Shape;3254;p620"/>
          <p:cNvPicPr preferRelativeResize="0"/>
          <p:nvPr/>
        </p:nvPicPr>
        <p:blipFill>
          <a:blip r:embed="rId4">
            <a:alphaModFix/>
          </a:blip>
          <a:stretch>
            <a:fillRect/>
          </a:stretch>
        </p:blipFill>
        <p:spPr>
          <a:xfrm>
            <a:off x="6248400" y="1209450"/>
            <a:ext cx="2438400" cy="2438400"/>
          </a:xfrm>
          <a:prstGeom prst="rect">
            <a:avLst/>
          </a:prstGeom>
          <a:noFill/>
          <a:ln cap="flat" cmpd="sng" w="38100">
            <a:solidFill>
              <a:schemeClr val="lt1"/>
            </a:solidFill>
            <a:prstDash val="solid"/>
            <a:round/>
            <a:headEnd len="sm" w="sm" type="none"/>
            <a:tailEnd len="sm" w="sm" type="none"/>
          </a:ln>
        </p:spPr>
      </p:pic>
      <p:sp>
        <p:nvSpPr>
          <p:cNvPr id="3255" name="Google Shape;3255;p620"/>
          <p:cNvSpPr txBox="1"/>
          <p:nvPr/>
        </p:nvSpPr>
        <p:spPr>
          <a:xfrm>
            <a:off x="3676500" y="4823692"/>
            <a:ext cx="5010300" cy="4341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1300">
                <a:solidFill>
                  <a:srgbClr val="FFFFFF"/>
                </a:solidFill>
                <a:latin typeface="Lato"/>
                <a:ea typeface="Lato"/>
                <a:cs typeface="Lato"/>
                <a:sym typeface="Lato"/>
              </a:rPr>
              <a:t>🔗</a:t>
            </a:r>
            <a:r>
              <a:rPr b="1" lang="en" sz="1300">
                <a:solidFill>
                  <a:srgbClr val="60A5FA"/>
                </a:solidFill>
                <a:latin typeface="Lato"/>
                <a:ea typeface="Lato"/>
                <a:cs typeface="Lato"/>
                <a:sym typeface="Lato"/>
              </a:rPr>
              <a:t> </a:t>
            </a:r>
            <a:r>
              <a:rPr b="1" lang="en" sz="1300" u="sng">
                <a:solidFill>
                  <a:schemeClr val="accent4"/>
                </a:solidFill>
                <a:latin typeface="Lato"/>
                <a:ea typeface="Lato"/>
                <a:cs typeface="Lato"/>
                <a:sym typeface="Lato"/>
                <a:hlinkClick r:id="rId5">
                  <a:extLst>
                    <a:ext uri="{A12FA001-AC4F-418D-AE19-62706E023703}">
                      <ahyp:hlinkClr val="tx"/>
                    </a:ext>
                  </a:extLst>
                </a:hlinkClick>
              </a:rPr>
              <a:t>https://www.surveymonkey.com/r/MFRNZ3J</a:t>
            </a:r>
            <a:endParaRPr b="1" sz="1300">
              <a:solidFill>
                <a:schemeClr val="accent4"/>
              </a:solidFill>
              <a:latin typeface="Lato"/>
              <a:ea typeface="Lato"/>
              <a:cs typeface="Lato"/>
              <a:sym typeface="Lato"/>
            </a:endParaRPr>
          </a:p>
          <a:p>
            <a:pPr indent="0" lvl="0" marL="0" rtl="0" algn="l">
              <a:spcBef>
                <a:spcPts val="0"/>
              </a:spcBef>
              <a:spcAft>
                <a:spcPts val="0"/>
              </a:spcAft>
              <a:buNone/>
            </a:pPr>
            <a:r>
              <a:t/>
            </a:r>
            <a:endParaRPr sz="1600">
              <a:solidFill>
                <a:srgbClr val="3B82F6"/>
              </a:solidFill>
              <a:latin typeface="Lato"/>
              <a:ea typeface="Lato"/>
              <a:cs typeface="Lato"/>
              <a:sym typeface="Lato"/>
            </a:endParaRPr>
          </a:p>
        </p:txBody>
      </p:sp>
      <p:sp>
        <p:nvSpPr>
          <p:cNvPr id="3256" name="Google Shape;3256;p620"/>
          <p:cNvSpPr txBox="1"/>
          <p:nvPr/>
        </p:nvSpPr>
        <p:spPr>
          <a:xfrm>
            <a:off x="450677" y="2365800"/>
            <a:ext cx="3000000" cy="17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241B0"/>
                </a:solidFill>
                <a:latin typeface="Lato"/>
                <a:ea typeface="Lato"/>
                <a:cs typeface="Lato"/>
                <a:sym typeface="Lato"/>
              </a:rPr>
              <a:t>At the end of each session, please scan the QR code or use the link to share your feedback.</a:t>
            </a:r>
            <a:endParaRPr sz="1600">
              <a:solidFill>
                <a:srgbClr val="1241B0"/>
              </a:solidFill>
              <a:latin typeface="Lato"/>
              <a:ea typeface="Lato"/>
              <a:cs typeface="Lato"/>
              <a:sym typeface="Lato"/>
            </a:endParaRPr>
          </a:p>
          <a:p>
            <a:pPr indent="0" lvl="0" marL="0" rtl="0" algn="l">
              <a:spcBef>
                <a:spcPts val="1000"/>
              </a:spcBef>
              <a:spcAft>
                <a:spcPts val="1000"/>
              </a:spcAft>
              <a:buNone/>
            </a:pPr>
            <a:r>
              <a:rPr lang="en" sz="1600">
                <a:solidFill>
                  <a:srgbClr val="1241B0"/>
                </a:solidFill>
                <a:latin typeface="Lato"/>
                <a:ea typeface="Lato"/>
                <a:cs typeface="Lato"/>
                <a:sym typeface="Lato"/>
              </a:rPr>
              <a:t>Your insights help us improve and make each cohort better than the last.</a:t>
            </a:r>
            <a:endParaRPr/>
          </a:p>
        </p:txBody>
      </p:sp>
      <p:sp>
        <p:nvSpPr>
          <p:cNvPr id="3257" name="Google Shape;3257;p620"/>
          <p:cNvSpPr txBox="1"/>
          <p:nvPr/>
        </p:nvSpPr>
        <p:spPr>
          <a:xfrm>
            <a:off x="457200" y="1504787"/>
            <a:ext cx="464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600">
                <a:solidFill>
                  <a:srgbClr val="1241B0"/>
                </a:solidFill>
                <a:latin typeface="Poppins Medium"/>
                <a:ea typeface="Poppins Medium"/>
                <a:cs typeface="Poppins Medium"/>
                <a:sym typeface="Poppins Medium"/>
              </a:rPr>
              <a:t>We’d love to hear about your</a:t>
            </a:r>
            <a:br>
              <a:rPr lang="en" sz="1600">
                <a:solidFill>
                  <a:srgbClr val="1241B0"/>
                </a:solidFill>
                <a:latin typeface="Poppins Medium"/>
                <a:ea typeface="Poppins Medium"/>
                <a:cs typeface="Poppins Medium"/>
                <a:sym typeface="Poppins Medium"/>
              </a:rPr>
            </a:br>
            <a:r>
              <a:rPr lang="en" sz="1600">
                <a:solidFill>
                  <a:srgbClr val="1241B0"/>
                </a:solidFill>
                <a:latin typeface="Poppins Medium"/>
                <a:ea typeface="Poppins Medium"/>
                <a:cs typeface="Poppins Medium"/>
                <a:sym typeface="Poppins Medium"/>
              </a:rPr>
              <a:t>experience!</a:t>
            </a:r>
            <a:endParaRPr>
              <a:latin typeface="Poppins Medium"/>
              <a:ea typeface="Poppins Medium"/>
              <a:cs typeface="Poppins Medium"/>
              <a:sym typeface="Poppi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621"/>
          <p:cNvSpPr/>
          <p:nvPr/>
        </p:nvSpPr>
        <p:spPr>
          <a:xfrm>
            <a:off x="-7475" y="5275"/>
            <a:ext cx="9144000" cy="5715000"/>
          </a:xfrm>
          <a:prstGeom prst="rect">
            <a:avLst/>
          </a:prstGeom>
          <a:solidFill>
            <a:srgbClr val="07182C">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64" name="Google Shape;3264;p621">
            <a:hlinkClick r:id="rId3"/>
          </p:cNvPr>
          <p:cNvSpPr/>
          <p:nvPr/>
        </p:nvSpPr>
        <p:spPr>
          <a:xfrm>
            <a:off x="457200" y="4144417"/>
            <a:ext cx="4045200" cy="1100400"/>
          </a:xfrm>
          <a:prstGeom prst="roundRect">
            <a:avLst>
              <a:gd fmla="val 7531" name="adj"/>
            </a:avLst>
          </a:prstGeom>
          <a:solidFill>
            <a:srgbClr val="FFFFFF"/>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3265" name="Google Shape;3265;p621"/>
          <p:cNvSpPr/>
          <p:nvPr/>
        </p:nvSpPr>
        <p:spPr>
          <a:xfrm>
            <a:off x="525374" y="4234916"/>
            <a:ext cx="907200" cy="936900"/>
          </a:xfrm>
          <a:prstGeom prst="roundRect">
            <a:avLst>
              <a:gd fmla="val 11496" name="adj"/>
            </a:avLst>
          </a:prstGeom>
          <a:solidFill>
            <a:srgbClr val="1241B0"/>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3266" name="Google Shape;3266;p621"/>
          <p:cNvSpPr/>
          <p:nvPr/>
        </p:nvSpPr>
        <p:spPr>
          <a:xfrm>
            <a:off x="671929" y="4380415"/>
            <a:ext cx="614100" cy="663900"/>
          </a:xfrm>
          <a:prstGeom prst="ellipse">
            <a:avLst/>
          </a:prstGeom>
          <a:solidFill>
            <a:srgbClr val="DBEAFE"/>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930"/>
          </a:p>
        </p:txBody>
      </p:sp>
      <p:pic>
        <p:nvPicPr>
          <p:cNvPr id="3267" name="Google Shape;3267;p621"/>
          <p:cNvPicPr preferRelativeResize="0"/>
          <p:nvPr/>
        </p:nvPicPr>
        <p:blipFill>
          <a:blip r:embed="rId4">
            <a:alphaModFix/>
          </a:blip>
          <a:stretch>
            <a:fillRect/>
          </a:stretch>
        </p:blipFill>
        <p:spPr>
          <a:xfrm>
            <a:off x="680049" y="4366749"/>
            <a:ext cx="606001" cy="606001"/>
          </a:xfrm>
          <a:prstGeom prst="rect">
            <a:avLst/>
          </a:prstGeom>
          <a:noFill/>
          <a:ln>
            <a:noFill/>
          </a:ln>
        </p:spPr>
      </p:pic>
      <p:sp>
        <p:nvSpPr>
          <p:cNvPr id="3268" name="Google Shape;3268;p621"/>
          <p:cNvSpPr txBox="1"/>
          <p:nvPr>
            <p:ph type="title"/>
          </p:nvPr>
        </p:nvSpPr>
        <p:spPr>
          <a:xfrm>
            <a:off x="457100" y="468050"/>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t>Resources &amp; Templates</a:t>
            </a:r>
            <a:endParaRPr sz="3500"/>
          </a:p>
        </p:txBody>
      </p:sp>
      <p:sp>
        <p:nvSpPr>
          <p:cNvPr id="3269" name="Google Shape;3269;p621">
            <a:hlinkClick r:id="rId5"/>
          </p:cNvPr>
          <p:cNvSpPr/>
          <p:nvPr/>
        </p:nvSpPr>
        <p:spPr>
          <a:xfrm>
            <a:off x="4598039" y="4139692"/>
            <a:ext cx="4045200" cy="1118100"/>
          </a:xfrm>
          <a:prstGeom prst="roundRect">
            <a:avLst>
              <a:gd fmla="val 7531" name="adj"/>
            </a:avLst>
          </a:prstGeom>
          <a:solidFill>
            <a:schemeClr val="lt1"/>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3270" name="Google Shape;3270;p621"/>
          <p:cNvSpPr txBox="1"/>
          <p:nvPr/>
        </p:nvSpPr>
        <p:spPr>
          <a:xfrm>
            <a:off x="5793822" y="4234425"/>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chemeClr val="dk2"/>
                </a:solidFill>
                <a:latin typeface="Poppins SemiBold"/>
                <a:ea typeface="Poppins SemiBold"/>
                <a:cs typeface="Poppins SemiBold"/>
                <a:sym typeface="Poppins SemiBold"/>
              </a:rPr>
              <a:t>THE PRODUCT PODCAST EPISODE</a:t>
            </a:r>
            <a:endParaRPr sz="807">
              <a:solidFill>
                <a:schemeClr val="dk2"/>
              </a:solidFill>
              <a:latin typeface="Poppins"/>
              <a:ea typeface="Poppins"/>
              <a:cs typeface="Poppins"/>
              <a:sym typeface="Poppins"/>
            </a:endParaRPr>
          </a:p>
        </p:txBody>
      </p:sp>
      <p:sp>
        <p:nvSpPr>
          <p:cNvPr id="3271" name="Google Shape;3271;p621"/>
          <p:cNvSpPr txBox="1"/>
          <p:nvPr/>
        </p:nvSpPr>
        <p:spPr>
          <a:xfrm>
            <a:off x="5793822" y="5013965"/>
            <a:ext cx="28494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u="sng">
                <a:solidFill>
                  <a:schemeClr val="accent1"/>
                </a:solidFill>
                <a:latin typeface="Poppins SemiBold"/>
                <a:ea typeface="Poppins SemiBold"/>
                <a:cs typeface="Poppins SemiBold"/>
                <a:sym typeface="Poppins SemiBold"/>
                <a:hlinkClick r:id="rId6">
                  <a:extLst>
                    <a:ext uri="{A12FA001-AC4F-418D-AE19-62706E023703}">
                      <ahyp:hlinkClr val="tx"/>
                    </a:ext>
                  </a:extLst>
                </a:hlinkClick>
              </a:rPr>
              <a:t>View episode</a:t>
            </a:r>
            <a:endParaRPr sz="1000" u="sng">
              <a:solidFill>
                <a:schemeClr val="accent1"/>
              </a:solidFill>
              <a:latin typeface="Poppins SemiBold"/>
              <a:ea typeface="Poppins SemiBold"/>
              <a:cs typeface="Poppins SemiBold"/>
              <a:sym typeface="Poppins SemiBold"/>
            </a:endParaRPr>
          </a:p>
        </p:txBody>
      </p:sp>
      <p:pic>
        <p:nvPicPr>
          <p:cNvPr id="3272" name="Google Shape;3272;p621" title="Ariel Bardin.png"/>
          <p:cNvPicPr preferRelativeResize="0"/>
          <p:nvPr/>
        </p:nvPicPr>
        <p:blipFill rotWithShape="1">
          <a:blip r:embed="rId7">
            <a:alphaModFix/>
          </a:blip>
          <a:srcRect b="11878" l="0" r="0" t="0"/>
          <a:stretch/>
        </p:blipFill>
        <p:spPr>
          <a:xfrm>
            <a:off x="4697534" y="4226072"/>
            <a:ext cx="957000" cy="936900"/>
          </a:xfrm>
          <a:prstGeom prst="roundRect">
            <a:avLst>
              <a:gd fmla="val 12211" name="adj"/>
            </a:avLst>
          </a:prstGeom>
          <a:noFill/>
          <a:ln>
            <a:noFill/>
          </a:ln>
        </p:spPr>
      </p:pic>
      <p:sp>
        <p:nvSpPr>
          <p:cNvPr id="3273" name="Google Shape;3273;p621"/>
          <p:cNvSpPr txBox="1"/>
          <p:nvPr/>
        </p:nvSpPr>
        <p:spPr>
          <a:xfrm>
            <a:off x="5793822" y="4365819"/>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Poppins SemiBold"/>
                <a:ea typeface="Poppins SemiBold"/>
                <a:cs typeface="Poppins SemiBold"/>
                <a:sym typeface="Poppins SemiBold"/>
              </a:rPr>
              <a:t>How to Build AI-First Products</a:t>
            </a:r>
            <a:endParaRPr sz="1200">
              <a:solidFill>
                <a:schemeClr val="dk1"/>
              </a:solidFill>
              <a:latin typeface="Poppins SemiBold"/>
              <a:ea typeface="Poppins SemiBold"/>
              <a:cs typeface="Poppins SemiBold"/>
              <a:sym typeface="Poppins SemiBold"/>
            </a:endParaRPr>
          </a:p>
        </p:txBody>
      </p:sp>
      <p:sp>
        <p:nvSpPr>
          <p:cNvPr id="3274" name="Google Shape;3274;p621">
            <a:hlinkClick r:id="rId8"/>
          </p:cNvPr>
          <p:cNvSpPr/>
          <p:nvPr/>
        </p:nvSpPr>
        <p:spPr>
          <a:xfrm>
            <a:off x="457200" y="2906777"/>
            <a:ext cx="4045200" cy="1118100"/>
          </a:xfrm>
          <a:prstGeom prst="roundRect">
            <a:avLst>
              <a:gd fmla="val 7531" name="adj"/>
            </a:avLst>
          </a:prstGeom>
          <a:solidFill>
            <a:schemeClr val="lt1"/>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3275" name="Google Shape;3275;p621"/>
          <p:cNvSpPr txBox="1"/>
          <p:nvPr/>
        </p:nvSpPr>
        <p:spPr>
          <a:xfrm>
            <a:off x="1576783" y="3001510"/>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chemeClr val="dk2"/>
                </a:solidFill>
                <a:latin typeface="Poppins SemiBold"/>
                <a:ea typeface="Poppins SemiBold"/>
                <a:cs typeface="Poppins SemiBold"/>
                <a:sym typeface="Poppins SemiBold"/>
              </a:rPr>
              <a:t>PRODUCT SCHOOL TEMPLATE</a:t>
            </a:r>
            <a:endParaRPr sz="807">
              <a:solidFill>
                <a:schemeClr val="dk2"/>
              </a:solidFill>
              <a:latin typeface="Poppins"/>
              <a:ea typeface="Poppins"/>
              <a:cs typeface="Poppins"/>
              <a:sym typeface="Poppins"/>
            </a:endParaRPr>
          </a:p>
        </p:txBody>
      </p:sp>
      <p:sp>
        <p:nvSpPr>
          <p:cNvPr id="3276" name="Google Shape;3276;p621"/>
          <p:cNvSpPr txBox="1"/>
          <p:nvPr/>
        </p:nvSpPr>
        <p:spPr>
          <a:xfrm>
            <a:off x="1576783" y="3125723"/>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Poppins SemiBold"/>
                <a:ea typeface="Poppins SemiBold"/>
                <a:cs typeface="Poppins SemiBold"/>
                <a:sym typeface="Poppins SemiBold"/>
              </a:rPr>
              <a:t>Simplified PRD for Prototypes</a:t>
            </a:r>
            <a:endParaRPr sz="1200">
              <a:solidFill>
                <a:schemeClr val="dk1"/>
              </a:solidFill>
              <a:latin typeface="Poppins SemiBold"/>
              <a:ea typeface="Poppins SemiBold"/>
              <a:cs typeface="Poppins SemiBold"/>
              <a:sym typeface="Poppins SemiBold"/>
            </a:endParaRPr>
          </a:p>
        </p:txBody>
      </p:sp>
      <p:sp>
        <p:nvSpPr>
          <p:cNvPr id="3277" name="Google Shape;3277;p621"/>
          <p:cNvSpPr txBox="1"/>
          <p:nvPr/>
        </p:nvSpPr>
        <p:spPr>
          <a:xfrm>
            <a:off x="1576783" y="3781050"/>
            <a:ext cx="28494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u="sng">
                <a:solidFill>
                  <a:schemeClr val="accent1"/>
                </a:solidFill>
                <a:latin typeface="Poppins SemiBold"/>
                <a:ea typeface="Poppins SemiBold"/>
                <a:cs typeface="Poppins SemiBold"/>
                <a:sym typeface="Poppins SemiBold"/>
                <a:hlinkClick r:id="rId9">
                  <a:extLst>
                    <a:ext uri="{A12FA001-AC4F-418D-AE19-62706E023703}">
                      <ahyp:hlinkClr val="tx"/>
                    </a:ext>
                  </a:extLst>
                </a:hlinkClick>
              </a:rPr>
              <a:t>View template</a:t>
            </a:r>
            <a:endParaRPr sz="1000" u="sng">
              <a:solidFill>
                <a:schemeClr val="accent1"/>
              </a:solidFill>
              <a:latin typeface="Poppins SemiBold"/>
              <a:ea typeface="Poppins SemiBold"/>
              <a:cs typeface="Poppins SemiBold"/>
              <a:sym typeface="Poppins SemiBold"/>
            </a:endParaRPr>
          </a:p>
        </p:txBody>
      </p:sp>
      <p:sp>
        <p:nvSpPr>
          <p:cNvPr id="3278" name="Google Shape;3278;p621"/>
          <p:cNvSpPr txBox="1"/>
          <p:nvPr/>
        </p:nvSpPr>
        <p:spPr>
          <a:xfrm>
            <a:off x="1577120" y="4442975"/>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7182C"/>
                </a:solidFill>
                <a:latin typeface="Poppins SemiBold"/>
                <a:ea typeface="Poppins SemiBold"/>
                <a:cs typeface="Poppins SemiBold"/>
                <a:sym typeface="Poppins SemiBold"/>
              </a:rPr>
              <a:t>Module 3 Lab Guide</a:t>
            </a:r>
            <a:endParaRPr sz="1200">
              <a:solidFill>
                <a:srgbClr val="07182C"/>
              </a:solidFill>
              <a:latin typeface="Poppins SemiBold"/>
              <a:ea typeface="Poppins SemiBold"/>
              <a:cs typeface="Poppins SemiBold"/>
              <a:sym typeface="Poppins SemiBold"/>
            </a:endParaRPr>
          </a:p>
        </p:txBody>
      </p:sp>
      <p:sp>
        <p:nvSpPr>
          <p:cNvPr id="3279" name="Google Shape;3279;p621"/>
          <p:cNvSpPr txBox="1"/>
          <p:nvPr/>
        </p:nvSpPr>
        <p:spPr>
          <a:xfrm>
            <a:off x="1579870" y="4273927"/>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chemeClr val="dk2"/>
                </a:solidFill>
                <a:latin typeface="Poppins SemiBold"/>
                <a:ea typeface="Poppins SemiBold"/>
                <a:cs typeface="Poppins SemiBold"/>
                <a:sym typeface="Poppins SemiBold"/>
              </a:rPr>
              <a:t>HANDS-ON LAB GUIDE</a:t>
            </a:r>
            <a:endParaRPr sz="807">
              <a:solidFill>
                <a:schemeClr val="dk2"/>
              </a:solidFill>
              <a:latin typeface="Poppins"/>
              <a:ea typeface="Poppins"/>
              <a:cs typeface="Poppins"/>
              <a:sym typeface="Poppins"/>
            </a:endParaRPr>
          </a:p>
        </p:txBody>
      </p:sp>
      <p:sp>
        <p:nvSpPr>
          <p:cNvPr id="3280" name="Google Shape;3280;p621"/>
          <p:cNvSpPr txBox="1"/>
          <p:nvPr/>
        </p:nvSpPr>
        <p:spPr>
          <a:xfrm>
            <a:off x="1596871" y="4965110"/>
            <a:ext cx="28494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u="sng">
                <a:solidFill>
                  <a:schemeClr val="accent1"/>
                </a:solidFill>
                <a:latin typeface="Poppins SemiBold"/>
                <a:ea typeface="Poppins SemiBold"/>
                <a:cs typeface="Poppins SemiBold"/>
                <a:sym typeface="Poppins SemiBold"/>
                <a:hlinkClick r:id="rId10">
                  <a:extLst>
                    <a:ext uri="{A12FA001-AC4F-418D-AE19-62706E023703}">
                      <ahyp:hlinkClr val="tx"/>
                    </a:ext>
                  </a:extLst>
                </a:hlinkClick>
              </a:rPr>
              <a:t>View resource</a:t>
            </a:r>
            <a:endParaRPr sz="1000" u="sng">
              <a:solidFill>
                <a:schemeClr val="accent1"/>
              </a:solidFill>
              <a:latin typeface="Poppins SemiBold"/>
              <a:ea typeface="Poppins SemiBold"/>
              <a:cs typeface="Poppins SemiBold"/>
              <a:sym typeface="Poppins SemiBold"/>
            </a:endParaRPr>
          </a:p>
        </p:txBody>
      </p:sp>
      <p:sp>
        <p:nvSpPr>
          <p:cNvPr id="3281" name="Google Shape;3281;p621"/>
          <p:cNvSpPr/>
          <p:nvPr/>
        </p:nvSpPr>
        <p:spPr>
          <a:xfrm>
            <a:off x="525375" y="2997275"/>
            <a:ext cx="957000" cy="936900"/>
          </a:xfrm>
          <a:prstGeom prst="roundRect">
            <a:avLst>
              <a:gd fmla="val 11496" name="adj"/>
            </a:avLst>
          </a:prstGeom>
          <a:solidFill>
            <a:srgbClr val="1241B0"/>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3282" name="Google Shape;3282;p621"/>
          <p:cNvSpPr/>
          <p:nvPr/>
        </p:nvSpPr>
        <p:spPr>
          <a:xfrm>
            <a:off x="671929" y="3142776"/>
            <a:ext cx="614100" cy="663900"/>
          </a:xfrm>
          <a:prstGeom prst="ellipse">
            <a:avLst/>
          </a:prstGeom>
          <a:solidFill>
            <a:srgbClr val="DBEAFE"/>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930"/>
          </a:p>
        </p:txBody>
      </p:sp>
      <p:pic>
        <p:nvPicPr>
          <p:cNvPr id="3283" name="Google Shape;3283;p621"/>
          <p:cNvPicPr preferRelativeResize="0"/>
          <p:nvPr/>
        </p:nvPicPr>
        <p:blipFill>
          <a:blip r:embed="rId11">
            <a:alphaModFix/>
          </a:blip>
          <a:stretch>
            <a:fillRect/>
          </a:stretch>
        </p:blipFill>
        <p:spPr>
          <a:xfrm rot="27">
            <a:off x="721222" y="3142791"/>
            <a:ext cx="523659" cy="663982"/>
          </a:xfrm>
          <a:prstGeom prst="rect">
            <a:avLst/>
          </a:prstGeom>
          <a:noFill/>
          <a:ln>
            <a:noFill/>
          </a:ln>
        </p:spPr>
      </p:pic>
      <p:grpSp>
        <p:nvGrpSpPr>
          <p:cNvPr id="3284" name="Google Shape;3284;p621"/>
          <p:cNvGrpSpPr/>
          <p:nvPr/>
        </p:nvGrpSpPr>
        <p:grpSpPr>
          <a:xfrm>
            <a:off x="521947" y="4235232"/>
            <a:ext cx="957000" cy="936900"/>
            <a:chOff x="4684025" y="1791581"/>
            <a:chExt cx="957000" cy="936900"/>
          </a:xfrm>
        </p:grpSpPr>
        <p:sp>
          <p:nvSpPr>
            <p:cNvPr id="3285" name="Google Shape;3285;p621"/>
            <p:cNvSpPr/>
            <p:nvPr/>
          </p:nvSpPr>
          <p:spPr>
            <a:xfrm>
              <a:off x="4684025" y="1791581"/>
              <a:ext cx="957000" cy="936900"/>
            </a:xfrm>
            <a:prstGeom prst="roundRect">
              <a:avLst>
                <a:gd fmla="val 11496" name="adj"/>
              </a:avLst>
            </a:prstGeom>
            <a:solidFill>
              <a:srgbClr val="07182C"/>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3286" name="Google Shape;3286;p621"/>
            <p:cNvSpPr/>
            <p:nvPr/>
          </p:nvSpPr>
          <p:spPr>
            <a:xfrm>
              <a:off x="4824300" y="1910925"/>
              <a:ext cx="663900" cy="66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287" name="Google Shape;3287;p621" title="Group 35 (2).png"/>
            <p:cNvPicPr preferRelativeResize="0"/>
            <p:nvPr/>
          </p:nvPicPr>
          <p:blipFill rotWithShape="1">
            <a:blip r:embed="rId12">
              <a:alphaModFix/>
            </a:blip>
            <a:srcRect b="0" l="0" r="0" t="0"/>
            <a:stretch/>
          </p:blipFill>
          <p:spPr>
            <a:xfrm>
              <a:off x="4875113" y="1899533"/>
              <a:ext cx="582050" cy="710642"/>
            </a:xfrm>
            <a:prstGeom prst="rect">
              <a:avLst/>
            </a:prstGeom>
            <a:noFill/>
            <a:ln>
              <a:noFill/>
            </a:ln>
            <a:effectLst>
              <a:outerShdw blurRad="57150" rotWithShape="0" algn="bl" dir="5400000" dist="19050">
                <a:srgbClr val="000000">
                  <a:alpha val="35000"/>
                </a:srgbClr>
              </a:outerShdw>
            </a:effectLst>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72C"/>
        </a:solidFill>
      </p:bgPr>
    </p:bg>
    <p:spTree>
      <p:nvGrpSpPr>
        <p:cNvPr id="3291" name="Shape 3291"/>
        <p:cNvGrpSpPr/>
        <p:nvPr/>
      </p:nvGrpSpPr>
      <p:grpSpPr>
        <a:xfrm>
          <a:off x="0" y="0"/>
          <a:ext cx="0" cy="0"/>
          <a:chOff x="0" y="0"/>
          <a:chExt cx="0" cy="0"/>
        </a:xfrm>
      </p:grpSpPr>
      <p:sp>
        <p:nvSpPr>
          <p:cNvPr id="3292" name="Google Shape;3292;p622"/>
          <p:cNvSpPr txBox="1"/>
          <p:nvPr>
            <p:ph type="title"/>
          </p:nvPr>
        </p:nvSpPr>
        <p:spPr>
          <a:xfrm>
            <a:off x="457200" y="3472000"/>
            <a:ext cx="5010300" cy="173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t>Q&amp;A</a:t>
            </a:r>
            <a:endParaRPr sz="9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6" name="Shape 3296"/>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65" name="Shape 2765"/>
        <p:cNvGrpSpPr/>
        <p:nvPr/>
      </p:nvGrpSpPr>
      <p:grpSpPr>
        <a:xfrm>
          <a:off x="0" y="0"/>
          <a:ext cx="0" cy="0"/>
          <a:chOff x="0" y="0"/>
          <a:chExt cx="0" cy="0"/>
        </a:xfrm>
      </p:grpSpPr>
      <p:sp>
        <p:nvSpPr>
          <p:cNvPr id="2766" name="Google Shape;2766;p592"/>
          <p:cNvSpPr txBox="1"/>
          <p:nvPr>
            <p:ph idx="4294967295" type="subTitle"/>
          </p:nvPr>
        </p:nvSpPr>
        <p:spPr>
          <a:xfrm>
            <a:off x="457200" y="4079195"/>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03	Hands-On Lab: From Requirements to Prompt Pack</a:t>
            </a:r>
            <a:endParaRPr>
              <a:solidFill>
                <a:schemeClr val="lt1"/>
              </a:solidFill>
            </a:endParaRPr>
          </a:p>
        </p:txBody>
      </p:sp>
      <p:sp>
        <p:nvSpPr>
          <p:cNvPr id="2767" name="Google Shape;2767;p592"/>
          <p:cNvSpPr txBox="1"/>
          <p:nvPr>
            <p:ph idx="4294967295" type="subTitle"/>
          </p:nvPr>
        </p:nvSpPr>
        <p:spPr>
          <a:xfrm>
            <a:off x="457200" y="2631125"/>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01	Why Specs Must Evolve in the AI Era</a:t>
            </a:r>
            <a:endParaRPr>
              <a:solidFill>
                <a:schemeClr val="lt1"/>
              </a:solidFill>
            </a:endParaRPr>
          </a:p>
        </p:txBody>
      </p:sp>
      <p:cxnSp>
        <p:nvCxnSpPr>
          <p:cNvPr id="2768" name="Google Shape;2768;p592"/>
          <p:cNvCxnSpPr/>
          <p:nvPr/>
        </p:nvCxnSpPr>
        <p:spPr>
          <a:xfrm>
            <a:off x="457200" y="3085525"/>
            <a:ext cx="8229600" cy="0"/>
          </a:xfrm>
          <a:prstGeom prst="straightConnector1">
            <a:avLst/>
          </a:prstGeom>
          <a:noFill/>
          <a:ln cap="flat" cmpd="sng" w="9525">
            <a:solidFill>
              <a:schemeClr val="accent4"/>
            </a:solidFill>
            <a:prstDash val="solid"/>
            <a:round/>
            <a:headEnd len="med" w="med" type="none"/>
            <a:tailEnd len="med" w="med" type="none"/>
          </a:ln>
        </p:spPr>
      </p:cxnSp>
      <p:cxnSp>
        <p:nvCxnSpPr>
          <p:cNvPr id="2769" name="Google Shape;2769;p592"/>
          <p:cNvCxnSpPr/>
          <p:nvPr/>
        </p:nvCxnSpPr>
        <p:spPr>
          <a:xfrm>
            <a:off x="457200" y="3809575"/>
            <a:ext cx="8229600" cy="0"/>
          </a:xfrm>
          <a:prstGeom prst="straightConnector1">
            <a:avLst/>
          </a:prstGeom>
          <a:noFill/>
          <a:ln cap="flat" cmpd="sng" w="9525">
            <a:solidFill>
              <a:schemeClr val="accent4"/>
            </a:solidFill>
            <a:prstDash val="solid"/>
            <a:round/>
            <a:headEnd len="med" w="med" type="none"/>
            <a:tailEnd len="med" w="med" type="none"/>
          </a:ln>
        </p:spPr>
      </p:cxnSp>
      <p:cxnSp>
        <p:nvCxnSpPr>
          <p:cNvPr id="2770" name="Google Shape;2770;p592"/>
          <p:cNvCxnSpPr/>
          <p:nvPr/>
        </p:nvCxnSpPr>
        <p:spPr>
          <a:xfrm>
            <a:off x="457200" y="4533625"/>
            <a:ext cx="8229600" cy="0"/>
          </a:xfrm>
          <a:prstGeom prst="straightConnector1">
            <a:avLst/>
          </a:prstGeom>
          <a:noFill/>
          <a:ln cap="flat" cmpd="sng" w="9525">
            <a:solidFill>
              <a:schemeClr val="accent4"/>
            </a:solidFill>
            <a:prstDash val="solid"/>
            <a:round/>
            <a:headEnd len="med" w="med" type="none"/>
            <a:tailEnd len="med" w="med" type="none"/>
          </a:ln>
        </p:spPr>
      </p:cxnSp>
      <p:sp>
        <p:nvSpPr>
          <p:cNvPr id="2771" name="Google Shape;2771;p592">
            <a:hlinkClick/>
          </p:cNvPr>
          <p:cNvSpPr txBox="1"/>
          <p:nvPr/>
        </p:nvSpPr>
        <p:spPr>
          <a:xfrm>
            <a:off x="7622662" y="2525525"/>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2772" name="Google Shape;2772;p592"/>
          <p:cNvSpPr txBox="1"/>
          <p:nvPr>
            <p:ph type="title"/>
          </p:nvPr>
        </p:nvSpPr>
        <p:spPr>
          <a:xfrm>
            <a:off x="457200" y="457192"/>
            <a:ext cx="8229600" cy="2955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2400">
                <a:solidFill>
                  <a:schemeClr val="lt1"/>
                </a:solidFill>
              </a:rPr>
              <a:t>Agenda</a:t>
            </a:r>
            <a:endParaRPr sz="2400">
              <a:solidFill>
                <a:schemeClr val="lt1"/>
              </a:solidFill>
            </a:endParaRPr>
          </a:p>
        </p:txBody>
      </p:sp>
      <p:sp>
        <p:nvSpPr>
          <p:cNvPr id="2773" name="Google Shape;2773;p592"/>
          <p:cNvSpPr txBox="1"/>
          <p:nvPr>
            <p:ph idx="4294967295" type="subTitle"/>
          </p:nvPr>
        </p:nvSpPr>
        <p:spPr>
          <a:xfrm>
            <a:off x="457200" y="3355167"/>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02	The Simplified PRD for Prototypes</a:t>
            </a:r>
            <a:endParaRPr>
              <a:solidFill>
                <a:schemeClr val="lt1"/>
              </a:solidFill>
            </a:endParaRPr>
          </a:p>
        </p:txBody>
      </p:sp>
      <p:sp>
        <p:nvSpPr>
          <p:cNvPr id="2774" name="Google Shape;2774;p592">
            <a:hlinkClick/>
          </p:cNvPr>
          <p:cNvSpPr txBox="1"/>
          <p:nvPr/>
        </p:nvSpPr>
        <p:spPr>
          <a:xfrm>
            <a:off x="7622662" y="3249567"/>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2775" name="Google Shape;2775;p592">
            <a:hlinkClick/>
          </p:cNvPr>
          <p:cNvSpPr txBox="1"/>
          <p:nvPr/>
        </p:nvSpPr>
        <p:spPr>
          <a:xfrm>
            <a:off x="7622662" y="3973595"/>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2776" name="Google Shape;2776;p592"/>
          <p:cNvSpPr txBox="1"/>
          <p:nvPr>
            <p:ph idx="4294967295" type="subTitle"/>
          </p:nvPr>
        </p:nvSpPr>
        <p:spPr>
          <a:xfrm>
            <a:off x="457200" y="4803245"/>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04	AI Workflows For Requirements Refinement</a:t>
            </a:r>
            <a:endParaRPr>
              <a:solidFill>
                <a:schemeClr val="lt1"/>
              </a:solidFill>
            </a:endParaRPr>
          </a:p>
        </p:txBody>
      </p:sp>
      <p:cxnSp>
        <p:nvCxnSpPr>
          <p:cNvPr id="2777" name="Google Shape;2777;p592"/>
          <p:cNvCxnSpPr/>
          <p:nvPr/>
        </p:nvCxnSpPr>
        <p:spPr>
          <a:xfrm>
            <a:off x="457200" y="5257675"/>
            <a:ext cx="8229600" cy="0"/>
          </a:xfrm>
          <a:prstGeom prst="straightConnector1">
            <a:avLst/>
          </a:prstGeom>
          <a:noFill/>
          <a:ln cap="flat" cmpd="sng" w="9525">
            <a:solidFill>
              <a:schemeClr val="accent4"/>
            </a:solidFill>
            <a:prstDash val="solid"/>
            <a:round/>
            <a:headEnd len="med" w="med" type="none"/>
            <a:tailEnd len="med" w="med" type="none"/>
          </a:ln>
        </p:spPr>
      </p:cxnSp>
      <p:sp>
        <p:nvSpPr>
          <p:cNvPr id="2778" name="Google Shape;2778;p592">
            <a:hlinkClick/>
          </p:cNvPr>
          <p:cNvSpPr txBox="1"/>
          <p:nvPr/>
        </p:nvSpPr>
        <p:spPr>
          <a:xfrm>
            <a:off x="7622662" y="4697645"/>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2782" name="Shape 2782"/>
        <p:cNvGrpSpPr/>
        <p:nvPr/>
      </p:nvGrpSpPr>
      <p:grpSpPr>
        <a:xfrm>
          <a:off x="0" y="0"/>
          <a:ext cx="0" cy="0"/>
          <a:chOff x="0" y="0"/>
          <a:chExt cx="0" cy="0"/>
        </a:xfrm>
      </p:grpSpPr>
      <p:sp>
        <p:nvSpPr>
          <p:cNvPr id="2783" name="Google Shape;2783;p593"/>
          <p:cNvSpPr txBox="1"/>
          <p:nvPr>
            <p:ph type="title"/>
          </p:nvPr>
        </p:nvSpPr>
        <p:spPr>
          <a:xfrm>
            <a:off x="457200" y="2783840"/>
            <a:ext cx="8220900" cy="2462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Why Specs Must </a:t>
            </a:r>
            <a:br>
              <a:rPr lang="en"/>
            </a:br>
            <a:r>
              <a:rPr lang="en"/>
              <a:t>Evolve in the AI Era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7" name="Shape 2787"/>
        <p:cNvGrpSpPr/>
        <p:nvPr/>
      </p:nvGrpSpPr>
      <p:grpSpPr>
        <a:xfrm>
          <a:off x="0" y="0"/>
          <a:ext cx="0" cy="0"/>
          <a:chOff x="0" y="0"/>
          <a:chExt cx="0" cy="0"/>
        </a:xfrm>
      </p:grpSpPr>
      <p:sp>
        <p:nvSpPr>
          <p:cNvPr id="2788" name="Google Shape;2788;p594"/>
          <p:cNvSpPr txBox="1"/>
          <p:nvPr>
            <p:ph idx="1" type="body"/>
          </p:nvPr>
        </p:nvSpPr>
        <p:spPr>
          <a:xfrm>
            <a:off x="4572000" y="457200"/>
            <a:ext cx="4114800" cy="4800600"/>
          </a:xfrm>
          <a:prstGeom prst="rect">
            <a:avLst/>
          </a:prstGeom>
        </p:spPr>
        <p:txBody>
          <a:bodyPr anchorCtr="0" anchor="b" bIns="457200" lIns="274300" spcFirstLastPara="1" rIns="274300" wrap="square" tIns="91425">
            <a:noAutofit/>
          </a:bodyPr>
          <a:lstStyle/>
          <a:p>
            <a:pPr indent="0" lvl="0" marL="0" rtl="0" algn="l">
              <a:lnSpc>
                <a:spcPct val="200000"/>
              </a:lnSpc>
              <a:spcBef>
                <a:spcPts val="0"/>
              </a:spcBef>
              <a:spcAft>
                <a:spcPts val="0"/>
              </a:spcAft>
              <a:buNone/>
            </a:pPr>
            <a:r>
              <a:rPr lang="en">
                <a:latin typeface="Poppins SemiBold"/>
                <a:ea typeface="Poppins SemiBold"/>
                <a:cs typeface="Poppins SemiBold"/>
                <a:sym typeface="Poppins SemiBold"/>
              </a:rPr>
              <a:t>Questions</a:t>
            </a:r>
            <a:endParaRPr>
              <a:latin typeface="Poppins SemiBold"/>
              <a:ea typeface="Poppins SemiBold"/>
              <a:cs typeface="Poppins SemiBold"/>
              <a:sym typeface="Poppins SemiBold"/>
            </a:endParaRPr>
          </a:p>
          <a:p>
            <a:pPr indent="-304800" lvl="0" marL="457200" rtl="0" algn="l">
              <a:spcBef>
                <a:spcPts val="1000"/>
              </a:spcBef>
              <a:spcAft>
                <a:spcPts val="0"/>
              </a:spcAft>
              <a:buSzPts val="1200"/>
              <a:buFont typeface="Poppins SemiBold"/>
              <a:buAutoNum type="arabicPeriod"/>
            </a:pPr>
            <a:r>
              <a:rPr lang="en"/>
              <a:t>Have you ever spent time and effort building a PRD that was already outdated by the time it reached engineering?</a:t>
            </a:r>
            <a:endParaRPr/>
          </a:p>
          <a:p>
            <a:pPr indent="-304800" lvl="0" marL="457200" rtl="0" algn="l">
              <a:spcBef>
                <a:spcPts val="1000"/>
              </a:spcBef>
              <a:spcAft>
                <a:spcPts val="0"/>
              </a:spcAft>
              <a:buSzPts val="1200"/>
              <a:buFont typeface="Poppins SemiBold"/>
              <a:buAutoNum type="arabicPeriod"/>
            </a:pPr>
            <a:r>
              <a:rPr lang="en"/>
              <a:t>If yes, what aspects of the PRD were hardest to keep aligned with the evolving product or team priorities?</a:t>
            </a:r>
            <a:br>
              <a:rPr lang="en"/>
            </a:br>
            <a:endParaRPr/>
          </a:p>
          <a:p>
            <a:pPr indent="0" lvl="0" marL="0" rtl="0" algn="l">
              <a:spcBef>
                <a:spcPts val="1000"/>
              </a:spcBef>
              <a:spcAft>
                <a:spcPts val="1000"/>
              </a:spcAft>
              <a:buNone/>
            </a:pPr>
            <a:r>
              <a:t/>
            </a:r>
            <a:endParaRPr/>
          </a:p>
        </p:txBody>
      </p:sp>
      <p:sp>
        <p:nvSpPr>
          <p:cNvPr id="2789" name="Google Shape;2789;p594"/>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2790" name="Google Shape;2790;p594"/>
          <p:cNvSpPr txBox="1"/>
          <p:nvPr/>
        </p:nvSpPr>
        <p:spPr>
          <a:xfrm>
            <a:off x="457200" y="879861"/>
            <a:ext cx="3661500" cy="8619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800">
                <a:solidFill>
                  <a:srgbClr val="07182C"/>
                </a:solidFill>
                <a:latin typeface="Poppins Medium"/>
                <a:ea typeface="Poppins Medium"/>
                <a:cs typeface="Poppins Medium"/>
                <a:sym typeface="Poppins Medium"/>
              </a:rPr>
              <a:t>Your Experience </a:t>
            </a:r>
            <a:br>
              <a:rPr lang="en" sz="2800">
                <a:solidFill>
                  <a:srgbClr val="07182C"/>
                </a:solidFill>
                <a:latin typeface="Poppins Medium"/>
                <a:ea typeface="Poppins Medium"/>
                <a:cs typeface="Poppins Medium"/>
                <a:sym typeface="Poppins Medium"/>
              </a:rPr>
            </a:br>
            <a:r>
              <a:rPr lang="en" sz="2800">
                <a:solidFill>
                  <a:srgbClr val="07182C"/>
                </a:solidFill>
                <a:latin typeface="Poppins Medium"/>
                <a:ea typeface="Poppins Medium"/>
                <a:cs typeface="Poppins Medium"/>
                <a:sym typeface="Poppins Medium"/>
              </a:rPr>
              <a:t>With PRDs</a:t>
            </a:r>
            <a:endParaRPr sz="2800">
              <a:solidFill>
                <a:srgbClr val="07182C"/>
              </a:solidFill>
              <a:latin typeface="Poppins Medium"/>
              <a:ea typeface="Poppins Medium"/>
              <a:cs typeface="Poppins Medium"/>
              <a:sym typeface="Poppins Medium"/>
            </a:endParaRPr>
          </a:p>
        </p:txBody>
      </p:sp>
      <p:sp>
        <p:nvSpPr>
          <p:cNvPr id="2791" name="Google Shape;2791;p594"/>
          <p:cNvSpPr txBox="1"/>
          <p:nvPr/>
        </p:nvSpPr>
        <p:spPr>
          <a:xfrm>
            <a:off x="457200" y="2044750"/>
            <a:ext cx="33984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Feel free to post your answers in the chat or unmute and share!</a:t>
            </a:r>
            <a:endParaRPr>
              <a:solidFill>
                <a:srgbClr val="737373"/>
              </a:solidFill>
              <a:latin typeface="Poppins SemiBold"/>
              <a:ea typeface="Poppins SemiBold"/>
              <a:cs typeface="Poppins SemiBold"/>
              <a:sym typeface="Poppins SemiBold"/>
            </a:endParaRPr>
          </a:p>
        </p:txBody>
      </p:sp>
      <p:sp>
        <p:nvSpPr>
          <p:cNvPr id="2792" name="Google Shape;2792;p594"/>
          <p:cNvSpPr txBox="1"/>
          <p:nvPr/>
        </p:nvSpPr>
        <p:spPr>
          <a:xfrm>
            <a:off x="457200" y="2774953"/>
            <a:ext cx="3024000" cy="12468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To get you thinking, opening up and sharing your personal experience and knowledge with traditional Product Requirements Document (PRD) development, discuss the following questions.</a:t>
            </a:r>
            <a:endParaRPr sz="1200">
              <a:solidFill>
                <a:srgbClr val="737373"/>
              </a:solidFill>
              <a:latin typeface="Lato"/>
              <a:ea typeface="Lato"/>
              <a:cs typeface="Lato"/>
              <a:sym typeface="Lato"/>
            </a:endParaRPr>
          </a:p>
        </p:txBody>
      </p:sp>
      <p:sp>
        <p:nvSpPr>
          <p:cNvPr id="2793" name="Google Shape;2793;p594"/>
          <p:cNvSpPr/>
          <p:nvPr/>
        </p:nvSpPr>
        <p:spPr>
          <a:xfrm>
            <a:off x="4850800" y="765575"/>
            <a:ext cx="1632000" cy="3078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grpSp>
        <p:nvGrpSpPr>
          <p:cNvPr id="2794" name="Google Shape;2794;p594"/>
          <p:cNvGrpSpPr/>
          <p:nvPr/>
        </p:nvGrpSpPr>
        <p:grpSpPr>
          <a:xfrm>
            <a:off x="7250711" y="758362"/>
            <a:ext cx="1157276" cy="307747"/>
            <a:chOff x="4859149" y="597592"/>
            <a:chExt cx="1157276" cy="276975"/>
          </a:xfrm>
        </p:grpSpPr>
        <p:sp>
          <p:nvSpPr>
            <p:cNvPr id="2795" name="Google Shape;2795;p594"/>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5 minutes </a:t>
              </a:r>
              <a:endParaRPr sz="1200">
                <a:solidFill>
                  <a:schemeClr val="accent1"/>
                </a:solidFill>
                <a:latin typeface="Lato"/>
                <a:ea typeface="Lato"/>
                <a:cs typeface="Lato"/>
                <a:sym typeface="Lato"/>
              </a:endParaRPr>
            </a:p>
          </p:txBody>
        </p:sp>
        <p:pic>
          <p:nvPicPr>
            <p:cNvPr id="2796" name="Google Shape;2796;p594"/>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0" name="Shape 2800"/>
        <p:cNvGrpSpPr/>
        <p:nvPr/>
      </p:nvGrpSpPr>
      <p:grpSpPr>
        <a:xfrm>
          <a:off x="0" y="0"/>
          <a:ext cx="0" cy="0"/>
          <a:chOff x="0" y="0"/>
          <a:chExt cx="0" cy="0"/>
        </a:xfrm>
      </p:grpSpPr>
      <p:sp>
        <p:nvSpPr>
          <p:cNvPr id="2801" name="Google Shape;2801;p595"/>
          <p:cNvSpPr/>
          <p:nvPr/>
        </p:nvSpPr>
        <p:spPr>
          <a:xfrm>
            <a:off x="7000" y="5213861"/>
            <a:ext cx="9144000" cy="543600"/>
          </a:xfrm>
          <a:prstGeom prst="rect">
            <a:avLst/>
          </a:prstGeom>
          <a:solidFill>
            <a:srgbClr val="1241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2" name="Google Shape;2802;p595"/>
          <p:cNvSpPr txBox="1"/>
          <p:nvPr/>
        </p:nvSpPr>
        <p:spPr>
          <a:xfrm>
            <a:off x="457200" y="508000"/>
            <a:ext cx="82296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Before You Build A Full PRD</a:t>
            </a:r>
            <a:endParaRPr sz="1600">
              <a:solidFill>
                <a:srgbClr val="60A5FA"/>
              </a:solidFill>
              <a:latin typeface="Poppins SemiBold"/>
              <a:ea typeface="Poppins SemiBold"/>
              <a:cs typeface="Poppins SemiBold"/>
              <a:sym typeface="Poppins SemiBold"/>
            </a:endParaRPr>
          </a:p>
        </p:txBody>
      </p:sp>
      <p:sp>
        <p:nvSpPr>
          <p:cNvPr id="2803" name="Google Shape;2803;p595"/>
          <p:cNvSpPr txBox="1"/>
          <p:nvPr/>
        </p:nvSpPr>
        <p:spPr>
          <a:xfrm>
            <a:off x="457200" y="789071"/>
            <a:ext cx="2904600" cy="923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000">
                <a:solidFill>
                  <a:srgbClr val="07182C"/>
                </a:solidFill>
                <a:latin typeface="Poppins Medium"/>
                <a:ea typeface="Poppins Medium"/>
                <a:cs typeface="Poppins Medium"/>
                <a:sym typeface="Poppins Medium"/>
              </a:rPr>
              <a:t>Simplified </a:t>
            </a:r>
            <a:br>
              <a:rPr lang="en" sz="3000">
                <a:solidFill>
                  <a:srgbClr val="07182C"/>
                </a:solidFill>
                <a:latin typeface="Poppins Medium"/>
                <a:ea typeface="Poppins Medium"/>
                <a:cs typeface="Poppins Medium"/>
                <a:sym typeface="Poppins Medium"/>
              </a:rPr>
            </a:br>
            <a:r>
              <a:rPr lang="en" sz="3000">
                <a:solidFill>
                  <a:srgbClr val="07182C"/>
                </a:solidFill>
                <a:latin typeface="Poppins Medium"/>
                <a:ea typeface="Poppins Medium"/>
                <a:cs typeface="Poppins Medium"/>
                <a:sym typeface="Poppins Medium"/>
              </a:rPr>
              <a:t>PRD</a:t>
            </a:r>
            <a:endParaRPr sz="3000">
              <a:solidFill>
                <a:srgbClr val="07182C"/>
              </a:solidFill>
              <a:latin typeface="Poppins Medium"/>
              <a:ea typeface="Poppins Medium"/>
              <a:cs typeface="Poppins Medium"/>
              <a:sym typeface="Poppins Medium"/>
            </a:endParaRPr>
          </a:p>
        </p:txBody>
      </p:sp>
      <p:sp>
        <p:nvSpPr>
          <p:cNvPr id="2804" name="Google Shape;2804;p595"/>
          <p:cNvSpPr txBox="1"/>
          <p:nvPr/>
        </p:nvSpPr>
        <p:spPr>
          <a:xfrm>
            <a:off x="3676925" y="763472"/>
            <a:ext cx="1009500" cy="581100"/>
          </a:xfrm>
          <a:prstGeom prst="rect">
            <a:avLst/>
          </a:prstGeom>
          <a:noFill/>
          <a:ln>
            <a:noFill/>
          </a:ln>
        </p:spPr>
        <p:txBody>
          <a:bodyPr anchorCtr="0" anchor="ctr" bIns="0" lIns="0" spcFirstLastPara="1" rIns="182875" wrap="square" tIns="0">
            <a:noAutofit/>
          </a:bodyPr>
          <a:lstStyle/>
          <a:p>
            <a:pPr indent="0" lvl="0" marL="0" rtl="0" algn="r">
              <a:lnSpc>
                <a:spcPct val="115000"/>
              </a:lnSpc>
              <a:spcBef>
                <a:spcPts val="0"/>
              </a:spcBef>
              <a:spcAft>
                <a:spcPts val="0"/>
              </a:spcAft>
              <a:buNone/>
            </a:pPr>
            <a:r>
              <a:rPr lang="en" sz="1200">
                <a:solidFill>
                  <a:srgbClr val="222222"/>
                </a:solidFill>
                <a:latin typeface="Poppins SemiBold"/>
                <a:ea typeface="Poppins SemiBold"/>
                <a:cs typeface="Poppins SemiBold"/>
                <a:sym typeface="Poppins SemiBold"/>
              </a:rPr>
              <a:t>What is it?</a:t>
            </a:r>
            <a:endParaRPr sz="1200">
              <a:solidFill>
                <a:srgbClr val="222222"/>
              </a:solidFill>
              <a:latin typeface="Poppins SemiBold"/>
              <a:ea typeface="Poppins SemiBold"/>
              <a:cs typeface="Poppins SemiBold"/>
              <a:sym typeface="Poppins SemiBold"/>
            </a:endParaRPr>
          </a:p>
        </p:txBody>
      </p:sp>
      <p:sp>
        <p:nvSpPr>
          <p:cNvPr id="2805" name="Google Shape;2805;p595"/>
          <p:cNvSpPr txBox="1"/>
          <p:nvPr/>
        </p:nvSpPr>
        <p:spPr>
          <a:xfrm>
            <a:off x="5668875" y="2748055"/>
            <a:ext cx="2788200" cy="581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737373"/>
                </a:solidFill>
                <a:latin typeface="Lato"/>
                <a:ea typeface="Lato"/>
                <a:cs typeface="Lato"/>
                <a:sym typeface="Lato"/>
              </a:rPr>
              <a:t>It is used </a:t>
            </a:r>
            <a:r>
              <a:rPr b="1" lang="en" sz="1000">
                <a:solidFill>
                  <a:srgbClr val="737373"/>
                </a:solidFill>
                <a:latin typeface="Lato"/>
                <a:ea typeface="Lato"/>
                <a:cs typeface="Lato"/>
                <a:sym typeface="Lato"/>
              </a:rPr>
              <a:t>after ideation</a:t>
            </a:r>
            <a:r>
              <a:rPr lang="en" sz="1000">
                <a:solidFill>
                  <a:srgbClr val="737373"/>
                </a:solidFill>
                <a:latin typeface="Lato"/>
                <a:ea typeface="Lato"/>
                <a:cs typeface="Lato"/>
                <a:sym typeface="Lato"/>
              </a:rPr>
              <a:t> to refine and align the prototype before full-scale development begins.</a:t>
            </a:r>
            <a:endParaRPr sz="1000">
              <a:solidFill>
                <a:srgbClr val="737373"/>
              </a:solidFill>
              <a:latin typeface="Lato"/>
              <a:ea typeface="Lato"/>
              <a:cs typeface="Lato"/>
              <a:sym typeface="Lato"/>
            </a:endParaRPr>
          </a:p>
        </p:txBody>
      </p:sp>
      <p:sp>
        <p:nvSpPr>
          <p:cNvPr id="2806" name="Google Shape;2806;p595"/>
          <p:cNvSpPr txBox="1"/>
          <p:nvPr/>
        </p:nvSpPr>
        <p:spPr>
          <a:xfrm>
            <a:off x="3319750" y="1753167"/>
            <a:ext cx="1366500" cy="581100"/>
          </a:xfrm>
          <a:prstGeom prst="rect">
            <a:avLst/>
          </a:prstGeom>
          <a:noFill/>
          <a:ln>
            <a:noFill/>
          </a:ln>
        </p:spPr>
        <p:txBody>
          <a:bodyPr anchorCtr="0" anchor="ctr" bIns="0" lIns="0" spcFirstLastPara="1" rIns="182875" wrap="square" tIns="0">
            <a:noAutofit/>
          </a:bodyPr>
          <a:lstStyle/>
          <a:p>
            <a:pPr indent="0" lvl="0" marL="0" rtl="0" algn="r">
              <a:lnSpc>
                <a:spcPct val="115000"/>
              </a:lnSpc>
              <a:spcBef>
                <a:spcPts val="0"/>
              </a:spcBef>
              <a:spcAft>
                <a:spcPts val="0"/>
              </a:spcAft>
              <a:buNone/>
            </a:pPr>
            <a:r>
              <a:rPr lang="en" sz="1200">
                <a:solidFill>
                  <a:srgbClr val="222222"/>
                </a:solidFill>
                <a:latin typeface="Poppins SemiBold"/>
                <a:ea typeface="Poppins SemiBold"/>
                <a:cs typeface="Poppins SemiBold"/>
                <a:sym typeface="Poppins SemiBold"/>
              </a:rPr>
              <a:t>What is its value?</a:t>
            </a:r>
            <a:endParaRPr sz="1200">
              <a:solidFill>
                <a:srgbClr val="222222"/>
              </a:solidFill>
              <a:latin typeface="Poppins SemiBold"/>
              <a:ea typeface="Poppins SemiBold"/>
              <a:cs typeface="Poppins SemiBold"/>
              <a:sym typeface="Poppins SemiBold"/>
            </a:endParaRPr>
          </a:p>
        </p:txBody>
      </p:sp>
      <p:sp>
        <p:nvSpPr>
          <p:cNvPr id="2807" name="Google Shape;2807;p595"/>
          <p:cNvSpPr txBox="1"/>
          <p:nvPr/>
        </p:nvSpPr>
        <p:spPr>
          <a:xfrm>
            <a:off x="3361800" y="2748056"/>
            <a:ext cx="1324500" cy="581100"/>
          </a:xfrm>
          <a:prstGeom prst="rect">
            <a:avLst/>
          </a:prstGeom>
          <a:noFill/>
          <a:ln>
            <a:noFill/>
          </a:ln>
        </p:spPr>
        <p:txBody>
          <a:bodyPr anchorCtr="0" anchor="ctr" bIns="0" lIns="0" spcFirstLastPara="1" rIns="182875" wrap="square" tIns="0">
            <a:noAutofit/>
          </a:bodyPr>
          <a:lstStyle/>
          <a:p>
            <a:pPr indent="0" lvl="0" marL="0" rtl="0" algn="r">
              <a:lnSpc>
                <a:spcPct val="115000"/>
              </a:lnSpc>
              <a:spcBef>
                <a:spcPts val="0"/>
              </a:spcBef>
              <a:spcAft>
                <a:spcPts val="0"/>
              </a:spcAft>
              <a:buNone/>
            </a:pPr>
            <a:r>
              <a:rPr lang="en" sz="1200">
                <a:solidFill>
                  <a:srgbClr val="222222"/>
                </a:solidFill>
                <a:latin typeface="Poppins SemiBold"/>
                <a:ea typeface="Poppins SemiBold"/>
                <a:cs typeface="Poppins SemiBold"/>
                <a:sym typeface="Poppins SemiBold"/>
              </a:rPr>
              <a:t>When is it needed?</a:t>
            </a:r>
            <a:endParaRPr sz="1200">
              <a:solidFill>
                <a:srgbClr val="222222"/>
              </a:solidFill>
              <a:latin typeface="Poppins SemiBold"/>
              <a:ea typeface="Poppins SemiBold"/>
              <a:cs typeface="Poppins SemiBold"/>
              <a:sym typeface="Poppins SemiBold"/>
            </a:endParaRPr>
          </a:p>
        </p:txBody>
      </p:sp>
      <p:sp>
        <p:nvSpPr>
          <p:cNvPr id="2808" name="Google Shape;2808;p595"/>
          <p:cNvSpPr txBox="1"/>
          <p:nvPr/>
        </p:nvSpPr>
        <p:spPr>
          <a:xfrm>
            <a:off x="5668850" y="1753167"/>
            <a:ext cx="3047400" cy="581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737373"/>
                </a:solidFill>
                <a:latin typeface="Lato"/>
                <a:ea typeface="Lato"/>
                <a:cs typeface="Lato"/>
                <a:sym typeface="Lato"/>
              </a:rPr>
              <a:t>It ensures </a:t>
            </a:r>
            <a:r>
              <a:rPr b="1" lang="en" sz="1000">
                <a:solidFill>
                  <a:srgbClr val="737373"/>
                </a:solidFill>
                <a:latin typeface="Lato"/>
                <a:ea typeface="Lato"/>
                <a:cs typeface="Lato"/>
                <a:sym typeface="Lato"/>
              </a:rPr>
              <a:t>alignment with stakeholders,</a:t>
            </a:r>
            <a:r>
              <a:rPr lang="en" sz="1000">
                <a:solidFill>
                  <a:srgbClr val="737373"/>
                </a:solidFill>
                <a:latin typeface="Lato"/>
                <a:ea typeface="Lato"/>
                <a:cs typeface="Lato"/>
                <a:sym typeface="Lato"/>
              </a:rPr>
              <a:t> focuses on user needs, and provides a foundation for quick feedback and iterative development.</a:t>
            </a:r>
            <a:endParaRPr sz="1000">
              <a:solidFill>
                <a:srgbClr val="737373"/>
              </a:solidFill>
              <a:latin typeface="Lato"/>
              <a:ea typeface="Lato"/>
              <a:cs typeface="Lato"/>
              <a:sym typeface="Lato"/>
            </a:endParaRPr>
          </a:p>
        </p:txBody>
      </p:sp>
      <p:sp>
        <p:nvSpPr>
          <p:cNvPr id="2809" name="Google Shape;2809;p595"/>
          <p:cNvSpPr txBox="1"/>
          <p:nvPr/>
        </p:nvSpPr>
        <p:spPr>
          <a:xfrm>
            <a:off x="5668875" y="763472"/>
            <a:ext cx="2788200" cy="581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737373"/>
                </a:solidFill>
                <a:latin typeface="Lato"/>
                <a:ea typeface="Lato"/>
                <a:cs typeface="Lato"/>
                <a:sym typeface="Lato"/>
              </a:rPr>
              <a:t>A concise, </a:t>
            </a:r>
            <a:r>
              <a:rPr b="1" lang="en" sz="1000">
                <a:solidFill>
                  <a:srgbClr val="737373"/>
                </a:solidFill>
                <a:latin typeface="Lato"/>
                <a:ea typeface="Lato"/>
                <a:cs typeface="Lato"/>
                <a:sym typeface="Lato"/>
              </a:rPr>
              <a:t>one-page document outlining the core features and functionality </a:t>
            </a:r>
            <a:r>
              <a:rPr lang="en" sz="1000">
                <a:solidFill>
                  <a:srgbClr val="737373"/>
                </a:solidFill>
                <a:latin typeface="Lato"/>
                <a:ea typeface="Lato"/>
                <a:cs typeface="Lato"/>
                <a:sym typeface="Lato"/>
              </a:rPr>
              <a:t>of an AI-generated prototype.</a:t>
            </a:r>
            <a:endParaRPr sz="1000">
              <a:solidFill>
                <a:srgbClr val="737373"/>
              </a:solidFill>
              <a:latin typeface="Lato"/>
              <a:ea typeface="Lato"/>
              <a:cs typeface="Lato"/>
              <a:sym typeface="Lato"/>
            </a:endParaRPr>
          </a:p>
        </p:txBody>
      </p:sp>
      <p:sp>
        <p:nvSpPr>
          <p:cNvPr id="2810" name="Google Shape;2810;p595"/>
          <p:cNvSpPr txBox="1"/>
          <p:nvPr/>
        </p:nvSpPr>
        <p:spPr>
          <a:xfrm>
            <a:off x="5668874" y="3729417"/>
            <a:ext cx="3089400" cy="581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737373"/>
                </a:solidFill>
                <a:latin typeface="Lato"/>
                <a:ea typeface="Lato"/>
                <a:cs typeface="Lato"/>
                <a:sym typeface="Lato"/>
              </a:rPr>
              <a:t>As a PM, you </a:t>
            </a:r>
            <a:r>
              <a:rPr b="1" lang="en" sz="1000">
                <a:solidFill>
                  <a:srgbClr val="737373"/>
                </a:solidFill>
                <a:latin typeface="Lato"/>
                <a:ea typeface="Lato"/>
                <a:cs typeface="Lato"/>
                <a:sym typeface="Lato"/>
              </a:rPr>
              <a:t>define product functionality and work with AI through a critical product lens</a:t>
            </a:r>
            <a:r>
              <a:rPr lang="en" sz="1000">
                <a:solidFill>
                  <a:srgbClr val="737373"/>
                </a:solidFill>
                <a:latin typeface="Lato"/>
                <a:ea typeface="Lato"/>
                <a:cs typeface="Lato"/>
                <a:sym typeface="Lato"/>
              </a:rPr>
              <a:t>, ensuring the output aligns with user needs and business goals.</a:t>
            </a:r>
            <a:endParaRPr sz="1000">
              <a:solidFill>
                <a:srgbClr val="737373"/>
              </a:solidFill>
              <a:latin typeface="Lato"/>
              <a:ea typeface="Lato"/>
              <a:cs typeface="Lato"/>
              <a:sym typeface="Lato"/>
            </a:endParaRPr>
          </a:p>
        </p:txBody>
      </p:sp>
      <p:sp>
        <p:nvSpPr>
          <p:cNvPr id="2811" name="Google Shape;2811;p595"/>
          <p:cNvSpPr txBox="1"/>
          <p:nvPr/>
        </p:nvSpPr>
        <p:spPr>
          <a:xfrm>
            <a:off x="3277725" y="3729417"/>
            <a:ext cx="1408500" cy="635100"/>
          </a:xfrm>
          <a:prstGeom prst="rect">
            <a:avLst/>
          </a:prstGeom>
          <a:noFill/>
          <a:ln>
            <a:noFill/>
          </a:ln>
        </p:spPr>
        <p:txBody>
          <a:bodyPr anchorCtr="0" anchor="ctr" bIns="0" lIns="0" spcFirstLastPara="1" rIns="182875" wrap="square" tIns="0">
            <a:noAutofit/>
          </a:bodyPr>
          <a:lstStyle/>
          <a:p>
            <a:pPr indent="0" lvl="0" marL="0" rtl="0" algn="r">
              <a:lnSpc>
                <a:spcPct val="115000"/>
              </a:lnSpc>
              <a:spcBef>
                <a:spcPts val="0"/>
              </a:spcBef>
              <a:spcAft>
                <a:spcPts val="0"/>
              </a:spcAft>
              <a:buNone/>
            </a:pPr>
            <a:r>
              <a:rPr lang="en" sz="1200">
                <a:solidFill>
                  <a:srgbClr val="222222"/>
                </a:solidFill>
                <a:latin typeface="Poppins SemiBold"/>
                <a:ea typeface="Poppins SemiBold"/>
                <a:cs typeface="Poppins SemiBold"/>
                <a:sym typeface="Poppins SemiBold"/>
              </a:rPr>
              <a:t>What is the PM’s role?</a:t>
            </a:r>
            <a:endParaRPr sz="1200">
              <a:solidFill>
                <a:srgbClr val="222222"/>
              </a:solidFill>
              <a:latin typeface="Poppins SemiBold"/>
              <a:ea typeface="Poppins SemiBold"/>
              <a:cs typeface="Poppins SemiBold"/>
              <a:sym typeface="Poppins SemiBold"/>
            </a:endParaRPr>
          </a:p>
        </p:txBody>
      </p:sp>
      <p:cxnSp>
        <p:nvCxnSpPr>
          <p:cNvPr id="2812" name="Google Shape;2812;p595"/>
          <p:cNvCxnSpPr>
            <a:stCxn id="2813" idx="0"/>
          </p:cNvCxnSpPr>
          <p:nvPr/>
        </p:nvCxnSpPr>
        <p:spPr>
          <a:xfrm>
            <a:off x="5166925" y="763475"/>
            <a:ext cx="0" cy="4948200"/>
          </a:xfrm>
          <a:prstGeom prst="straightConnector1">
            <a:avLst/>
          </a:prstGeom>
          <a:noFill/>
          <a:ln cap="flat" cmpd="sng" w="9525">
            <a:solidFill>
              <a:srgbClr val="1241B0"/>
            </a:solidFill>
            <a:prstDash val="dot"/>
            <a:round/>
            <a:headEnd len="med" w="med" type="none"/>
            <a:tailEnd len="med" w="med" type="none"/>
          </a:ln>
        </p:spPr>
      </p:cxnSp>
      <p:sp>
        <p:nvSpPr>
          <p:cNvPr id="2814" name="Google Shape;2814;p595"/>
          <p:cNvSpPr/>
          <p:nvPr/>
        </p:nvSpPr>
        <p:spPr>
          <a:xfrm>
            <a:off x="4850275" y="3729424"/>
            <a:ext cx="633300" cy="6351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lang="en" sz="2400">
                <a:latin typeface="Lato"/>
                <a:ea typeface="Lato"/>
                <a:cs typeface="Lato"/>
                <a:sym typeface="Lato"/>
              </a:rPr>
              <a:t>🤝</a:t>
            </a:r>
            <a:endParaRPr sz="2400">
              <a:latin typeface="Lato"/>
              <a:ea typeface="Lato"/>
              <a:cs typeface="Lato"/>
              <a:sym typeface="Lato"/>
            </a:endParaRPr>
          </a:p>
        </p:txBody>
      </p:sp>
      <p:sp>
        <p:nvSpPr>
          <p:cNvPr id="2815" name="Google Shape;2815;p595"/>
          <p:cNvSpPr/>
          <p:nvPr/>
        </p:nvSpPr>
        <p:spPr>
          <a:xfrm>
            <a:off x="4850275" y="2694061"/>
            <a:ext cx="633300" cy="6351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lang="en" sz="2400">
                <a:latin typeface="Lato"/>
                <a:ea typeface="Lato"/>
                <a:cs typeface="Lato"/>
                <a:sym typeface="Lato"/>
              </a:rPr>
              <a:t>🗓️</a:t>
            </a:r>
            <a:endParaRPr sz="2400">
              <a:latin typeface="Lato"/>
              <a:ea typeface="Lato"/>
              <a:cs typeface="Lato"/>
              <a:sym typeface="Lato"/>
            </a:endParaRPr>
          </a:p>
        </p:txBody>
      </p:sp>
      <p:sp>
        <p:nvSpPr>
          <p:cNvPr id="2816" name="Google Shape;2816;p595"/>
          <p:cNvSpPr/>
          <p:nvPr/>
        </p:nvSpPr>
        <p:spPr>
          <a:xfrm>
            <a:off x="4850275" y="1699171"/>
            <a:ext cx="633300" cy="6351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lang="en" sz="2400">
                <a:latin typeface="Lato"/>
                <a:ea typeface="Lato"/>
                <a:cs typeface="Lato"/>
                <a:sym typeface="Lato"/>
              </a:rPr>
              <a:t>🌟</a:t>
            </a:r>
            <a:endParaRPr sz="2400">
              <a:latin typeface="Lato"/>
              <a:ea typeface="Lato"/>
              <a:cs typeface="Lato"/>
              <a:sym typeface="Lato"/>
            </a:endParaRPr>
          </a:p>
        </p:txBody>
      </p:sp>
      <p:sp>
        <p:nvSpPr>
          <p:cNvPr id="2813" name="Google Shape;2813;p595"/>
          <p:cNvSpPr/>
          <p:nvPr/>
        </p:nvSpPr>
        <p:spPr>
          <a:xfrm>
            <a:off x="4850275" y="763475"/>
            <a:ext cx="633300" cy="6351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lang="en" sz="2400">
                <a:latin typeface="Lato"/>
                <a:ea typeface="Lato"/>
                <a:cs typeface="Lato"/>
                <a:sym typeface="Lato"/>
              </a:rPr>
              <a:t>💡</a:t>
            </a:r>
            <a:endParaRPr sz="2400">
              <a:latin typeface="Lato"/>
              <a:ea typeface="Lato"/>
              <a:cs typeface="Lato"/>
              <a:sym typeface="Lato"/>
            </a:endParaRPr>
          </a:p>
        </p:txBody>
      </p:sp>
      <p:pic>
        <p:nvPicPr>
          <p:cNvPr id="2817" name="Google Shape;2817;p595"/>
          <p:cNvPicPr preferRelativeResize="0"/>
          <p:nvPr/>
        </p:nvPicPr>
        <p:blipFill rotWithShape="1">
          <a:blip r:embed="rId3">
            <a:alphaModFix/>
          </a:blip>
          <a:srcRect b="0" l="0" r="0" t="0"/>
          <a:stretch/>
        </p:blipFill>
        <p:spPr>
          <a:xfrm>
            <a:off x="510016" y="4830967"/>
            <a:ext cx="253093" cy="254000"/>
          </a:xfrm>
          <a:prstGeom prst="rect">
            <a:avLst/>
          </a:prstGeom>
          <a:noFill/>
          <a:ln>
            <a:noFill/>
          </a:ln>
        </p:spPr>
      </p:pic>
      <p:sp>
        <p:nvSpPr>
          <p:cNvPr id="2818" name="Google Shape;2818;p595"/>
          <p:cNvSpPr txBox="1"/>
          <p:nvPr/>
        </p:nvSpPr>
        <p:spPr>
          <a:xfrm>
            <a:off x="356569" y="1945050"/>
            <a:ext cx="2346900" cy="18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a:ea typeface="Lato"/>
                <a:cs typeface="Lato"/>
                <a:sym typeface="Lato"/>
              </a:rPr>
              <a:t>As AI accelerates prototyping, product specs must evolve. </a:t>
            </a:r>
            <a:r>
              <a:rPr b="1" lang="en" sz="1200">
                <a:solidFill>
                  <a:schemeClr val="dk2"/>
                </a:solidFill>
                <a:latin typeface="Lato"/>
                <a:ea typeface="Lato"/>
                <a:cs typeface="Lato"/>
                <a:sym typeface="Lato"/>
              </a:rPr>
              <a:t>The simplified PRD helps PMs capture the essence of a product idea</a:t>
            </a:r>
            <a:r>
              <a:rPr lang="en" sz="1200">
                <a:solidFill>
                  <a:schemeClr val="dk2"/>
                </a:solidFill>
                <a:latin typeface="Lato"/>
                <a:ea typeface="Lato"/>
                <a:cs typeface="Lato"/>
                <a:sym typeface="Lato"/>
              </a:rPr>
              <a:t> — not in 20 pages, but one, structured for AI collaboration.</a:t>
            </a:r>
            <a:endParaRPr sz="12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pic>
        <p:nvPicPr>
          <p:cNvPr id="2823" name="Google Shape;2823;p596" title="BG Light Blue.png"/>
          <p:cNvPicPr preferRelativeResize="0"/>
          <p:nvPr/>
        </p:nvPicPr>
        <p:blipFill>
          <a:blip r:embed="rId3">
            <a:alphaModFix amt="52000"/>
          </a:blip>
          <a:stretch>
            <a:fillRect/>
          </a:stretch>
        </p:blipFill>
        <p:spPr>
          <a:xfrm>
            <a:off x="9000" y="0"/>
            <a:ext cx="9144000" cy="5715001"/>
          </a:xfrm>
          <a:prstGeom prst="rect">
            <a:avLst/>
          </a:prstGeom>
          <a:noFill/>
          <a:ln>
            <a:noFill/>
          </a:ln>
        </p:spPr>
      </p:pic>
      <p:sp>
        <p:nvSpPr>
          <p:cNvPr id="2824" name="Google Shape;2824;p596"/>
          <p:cNvSpPr txBox="1"/>
          <p:nvPr>
            <p:ph idx="1" type="subTitle"/>
          </p:nvPr>
        </p:nvSpPr>
        <p:spPr>
          <a:xfrm>
            <a:off x="457200" y="458391"/>
            <a:ext cx="8229600" cy="246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The New Development Cycle</a:t>
            </a:r>
            <a:endParaRPr/>
          </a:p>
        </p:txBody>
      </p:sp>
      <p:sp>
        <p:nvSpPr>
          <p:cNvPr id="2825" name="Google Shape;2825;p596"/>
          <p:cNvSpPr txBox="1"/>
          <p:nvPr>
            <p:ph idx="4294967295" type="title"/>
          </p:nvPr>
        </p:nvSpPr>
        <p:spPr>
          <a:xfrm>
            <a:off x="457200" y="891268"/>
            <a:ext cx="8229600" cy="4926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t>Simplified PRDs Get Rapid Validation</a:t>
            </a:r>
            <a:endParaRPr sz="3200"/>
          </a:p>
        </p:txBody>
      </p:sp>
      <p:cxnSp>
        <p:nvCxnSpPr>
          <p:cNvPr id="2826" name="Google Shape;2826;p596"/>
          <p:cNvCxnSpPr>
            <a:stCxn id="2827" idx="1"/>
          </p:cNvCxnSpPr>
          <p:nvPr/>
        </p:nvCxnSpPr>
        <p:spPr>
          <a:xfrm flipH="1">
            <a:off x="2843258" y="2258275"/>
            <a:ext cx="328500" cy="569100"/>
          </a:xfrm>
          <a:prstGeom prst="bentConnector2">
            <a:avLst/>
          </a:prstGeom>
          <a:noFill/>
          <a:ln cap="flat" cmpd="sng" w="6300">
            <a:solidFill>
              <a:srgbClr val="434343"/>
            </a:solidFill>
            <a:prstDash val="dash"/>
            <a:round/>
            <a:headEnd len="med" w="med" type="oval"/>
            <a:tailEnd len="sm" w="sm" type="none"/>
          </a:ln>
        </p:spPr>
      </p:cxnSp>
      <p:sp>
        <p:nvSpPr>
          <p:cNvPr id="2827" name="Google Shape;2827;p596"/>
          <p:cNvSpPr txBox="1"/>
          <p:nvPr/>
        </p:nvSpPr>
        <p:spPr>
          <a:xfrm>
            <a:off x="3171758" y="1842475"/>
            <a:ext cx="4620600" cy="8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Lato"/>
                <a:ea typeface="Lato"/>
                <a:cs typeface="Lato"/>
                <a:sym typeface="Lato"/>
              </a:rPr>
              <a:t>The Blueprint Phase: You are here to translate vague ideas into </a:t>
            </a:r>
            <a:br>
              <a:rPr lang="en" sz="1000">
                <a:solidFill>
                  <a:srgbClr val="434343"/>
                </a:solidFill>
                <a:latin typeface="Lato"/>
                <a:ea typeface="Lato"/>
                <a:cs typeface="Lato"/>
                <a:sym typeface="Lato"/>
              </a:rPr>
            </a:br>
            <a:r>
              <a:rPr lang="en" sz="1000">
                <a:solidFill>
                  <a:srgbClr val="434343"/>
                </a:solidFill>
                <a:latin typeface="Lato"/>
                <a:ea typeface="Lato"/>
                <a:cs typeface="Lato"/>
                <a:sym typeface="Lato"/>
              </a:rPr>
              <a:t>the structured logic (FUDI) needed to drive the AI validation loop.</a:t>
            </a:r>
            <a:endParaRPr sz="1000">
              <a:solidFill>
                <a:srgbClr val="434343"/>
              </a:solidFill>
              <a:latin typeface="Lato"/>
              <a:ea typeface="Lato"/>
              <a:cs typeface="Lato"/>
              <a:sym typeface="Lato"/>
            </a:endParaRPr>
          </a:p>
        </p:txBody>
      </p:sp>
      <p:sp>
        <p:nvSpPr>
          <p:cNvPr id="2828" name="Google Shape;2828;p596"/>
          <p:cNvSpPr txBox="1"/>
          <p:nvPr/>
        </p:nvSpPr>
        <p:spPr>
          <a:xfrm>
            <a:off x="3176396" y="1561243"/>
            <a:ext cx="25590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Poppins SemiBold"/>
                <a:ea typeface="Poppins SemiBold"/>
                <a:cs typeface="Poppins SemiBold"/>
                <a:sym typeface="Poppins SemiBold"/>
              </a:rPr>
              <a:t>YOU ARE HERE</a:t>
            </a:r>
            <a:endParaRPr sz="1200">
              <a:solidFill>
                <a:schemeClr val="accent2"/>
              </a:solidFill>
              <a:latin typeface="Poppins SemiBold"/>
              <a:ea typeface="Poppins SemiBold"/>
              <a:cs typeface="Poppins SemiBold"/>
              <a:sym typeface="Poppins SemiBold"/>
            </a:endParaRPr>
          </a:p>
        </p:txBody>
      </p:sp>
      <p:cxnSp>
        <p:nvCxnSpPr>
          <p:cNvPr id="2829" name="Google Shape;2829;p596"/>
          <p:cNvCxnSpPr/>
          <p:nvPr/>
        </p:nvCxnSpPr>
        <p:spPr>
          <a:xfrm>
            <a:off x="0" y="3077150"/>
            <a:ext cx="9153000" cy="0"/>
          </a:xfrm>
          <a:prstGeom prst="straightConnector1">
            <a:avLst/>
          </a:prstGeom>
          <a:noFill/>
          <a:ln cap="flat" cmpd="sng" w="9525">
            <a:solidFill>
              <a:schemeClr val="accent1"/>
            </a:solidFill>
            <a:prstDash val="solid"/>
            <a:round/>
            <a:headEnd len="med" w="med" type="none"/>
            <a:tailEnd len="med" w="med" type="none"/>
          </a:ln>
        </p:spPr>
      </p:cxnSp>
      <p:sp>
        <p:nvSpPr>
          <p:cNvPr id="2830" name="Google Shape;2830;p596"/>
          <p:cNvSpPr/>
          <p:nvPr/>
        </p:nvSpPr>
        <p:spPr>
          <a:xfrm>
            <a:off x="1298875" y="301162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1" name="Google Shape;2831;p596"/>
          <p:cNvSpPr/>
          <p:nvPr/>
        </p:nvSpPr>
        <p:spPr>
          <a:xfrm>
            <a:off x="1273225" y="2985976"/>
            <a:ext cx="181200" cy="181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2" name="Google Shape;2832;p596"/>
          <p:cNvSpPr/>
          <p:nvPr/>
        </p:nvSpPr>
        <p:spPr>
          <a:xfrm>
            <a:off x="690775" y="4121238"/>
            <a:ext cx="1430400" cy="311400"/>
          </a:xfrm>
          <a:prstGeom prst="roundRect">
            <a:avLst>
              <a:gd fmla="val 500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oppins Medium"/>
                <a:ea typeface="Poppins Medium"/>
                <a:cs typeface="Poppins Medium"/>
                <a:sym typeface="Poppins Medium"/>
              </a:rPr>
              <a:t>Idea</a:t>
            </a:r>
            <a:endParaRPr sz="1000">
              <a:latin typeface="Poppins Medium"/>
              <a:ea typeface="Poppins Medium"/>
              <a:cs typeface="Poppins Medium"/>
              <a:sym typeface="Poppins Medium"/>
            </a:endParaRPr>
          </a:p>
        </p:txBody>
      </p:sp>
      <p:sp>
        <p:nvSpPr>
          <p:cNvPr id="2833" name="Google Shape;2833;p596"/>
          <p:cNvSpPr/>
          <p:nvPr/>
        </p:nvSpPr>
        <p:spPr>
          <a:xfrm>
            <a:off x="2408738" y="4737700"/>
            <a:ext cx="1430400" cy="2163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Poppins Medium"/>
                <a:ea typeface="Poppins Medium"/>
                <a:cs typeface="Poppins Medium"/>
                <a:sym typeface="Poppins Medium"/>
              </a:rPr>
              <a:t>Simplified PRD</a:t>
            </a:r>
            <a:endParaRPr sz="800">
              <a:solidFill>
                <a:schemeClr val="lt1"/>
              </a:solidFill>
              <a:latin typeface="Poppins Medium"/>
              <a:ea typeface="Poppins Medium"/>
              <a:cs typeface="Poppins Medium"/>
              <a:sym typeface="Poppins Medium"/>
            </a:endParaRPr>
          </a:p>
        </p:txBody>
      </p:sp>
      <p:sp>
        <p:nvSpPr>
          <p:cNvPr id="2834" name="Google Shape;2834;p596"/>
          <p:cNvSpPr/>
          <p:nvPr/>
        </p:nvSpPr>
        <p:spPr>
          <a:xfrm>
            <a:off x="3905912" y="4737700"/>
            <a:ext cx="1430400" cy="2163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oppins Medium"/>
                <a:ea typeface="Poppins Medium"/>
                <a:cs typeface="Poppins Medium"/>
                <a:sym typeface="Poppins Medium"/>
              </a:rPr>
              <a:t>AI Prototyping</a:t>
            </a:r>
            <a:endParaRPr sz="800">
              <a:solidFill>
                <a:srgbClr val="FFFFFF"/>
              </a:solidFill>
              <a:latin typeface="Poppins Medium"/>
              <a:ea typeface="Poppins Medium"/>
              <a:cs typeface="Poppins Medium"/>
              <a:sym typeface="Poppins Medium"/>
            </a:endParaRPr>
          </a:p>
        </p:txBody>
      </p:sp>
      <p:sp>
        <p:nvSpPr>
          <p:cNvPr id="2835" name="Google Shape;2835;p596"/>
          <p:cNvSpPr/>
          <p:nvPr/>
        </p:nvSpPr>
        <p:spPr>
          <a:xfrm>
            <a:off x="5516650" y="4121238"/>
            <a:ext cx="1430400" cy="311400"/>
          </a:xfrm>
          <a:prstGeom prst="roundRect">
            <a:avLst>
              <a:gd fmla="val 500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oppins Medium"/>
                <a:ea typeface="Poppins Medium"/>
                <a:cs typeface="Poppins Medium"/>
                <a:sym typeface="Poppins Medium"/>
              </a:rPr>
              <a:t>Stabilization</a:t>
            </a:r>
            <a:endParaRPr sz="1000">
              <a:latin typeface="Poppins Medium"/>
              <a:ea typeface="Poppins Medium"/>
              <a:cs typeface="Poppins Medium"/>
              <a:sym typeface="Poppins Medium"/>
            </a:endParaRPr>
          </a:p>
        </p:txBody>
      </p:sp>
      <p:sp>
        <p:nvSpPr>
          <p:cNvPr id="2836" name="Google Shape;2836;p596"/>
          <p:cNvSpPr/>
          <p:nvPr/>
        </p:nvSpPr>
        <p:spPr>
          <a:xfrm>
            <a:off x="7134750" y="4121238"/>
            <a:ext cx="1430400" cy="311400"/>
          </a:xfrm>
          <a:prstGeom prst="roundRect">
            <a:avLst>
              <a:gd fmla="val 500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oppins Medium"/>
                <a:ea typeface="Poppins Medium"/>
                <a:cs typeface="Poppins Medium"/>
                <a:sym typeface="Poppins Medium"/>
              </a:rPr>
              <a:t>Execution</a:t>
            </a:r>
            <a:endParaRPr sz="1000">
              <a:latin typeface="Poppins Medium"/>
              <a:ea typeface="Poppins Medium"/>
              <a:cs typeface="Poppins Medium"/>
              <a:sym typeface="Poppins Medium"/>
            </a:endParaRPr>
          </a:p>
        </p:txBody>
      </p:sp>
      <p:sp>
        <p:nvSpPr>
          <p:cNvPr id="2837" name="Google Shape;2837;p596"/>
          <p:cNvSpPr/>
          <p:nvPr/>
        </p:nvSpPr>
        <p:spPr>
          <a:xfrm>
            <a:off x="2771425" y="301162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8" name="Google Shape;2838;p596"/>
          <p:cNvSpPr/>
          <p:nvPr/>
        </p:nvSpPr>
        <p:spPr>
          <a:xfrm>
            <a:off x="2745775" y="2985976"/>
            <a:ext cx="181200" cy="181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9" name="Google Shape;2839;p596"/>
          <p:cNvSpPr/>
          <p:nvPr/>
        </p:nvSpPr>
        <p:spPr>
          <a:xfrm>
            <a:off x="4843625" y="301162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0" name="Google Shape;2840;p596"/>
          <p:cNvSpPr/>
          <p:nvPr/>
        </p:nvSpPr>
        <p:spPr>
          <a:xfrm>
            <a:off x="4817975" y="2985976"/>
            <a:ext cx="181200" cy="181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1" name="Google Shape;2841;p596"/>
          <p:cNvSpPr/>
          <p:nvPr/>
        </p:nvSpPr>
        <p:spPr>
          <a:xfrm>
            <a:off x="6166900" y="301162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2" name="Google Shape;2842;p596"/>
          <p:cNvSpPr/>
          <p:nvPr/>
        </p:nvSpPr>
        <p:spPr>
          <a:xfrm>
            <a:off x="6141250" y="2985976"/>
            <a:ext cx="181200" cy="181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3" name="Google Shape;2843;p596"/>
          <p:cNvSpPr/>
          <p:nvPr/>
        </p:nvSpPr>
        <p:spPr>
          <a:xfrm>
            <a:off x="7778528" y="301162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4" name="Google Shape;2844;p596"/>
          <p:cNvSpPr/>
          <p:nvPr/>
        </p:nvSpPr>
        <p:spPr>
          <a:xfrm>
            <a:off x="7752878" y="2985976"/>
            <a:ext cx="181200" cy="181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845" name="Google Shape;2845;p596"/>
          <p:cNvCxnSpPr>
            <a:stCxn id="2838" idx="1"/>
            <a:endCxn id="2840" idx="0"/>
          </p:cNvCxnSpPr>
          <p:nvPr/>
        </p:nvCxnSpPr>
        <p:spPr>
          <a:xfrm rot="-5400000">
            <a:off x="3827261" y="1931162"/>
            <a:ext cx="26400" cy="2136300"/>
          </a:xfrm>
          <a:prstGeom prst="curvedConnector3">
            <a:avLst>
              <a:gd fmla="val 1002504" name="adj1"/>
            </a:avLst>
          </a:prstGeom>
          <a:noFill/>
          <a:ln cap="flat" cmpd="sng" w="9525">
            <a:solidFill>
              <a:schemeClr val="accent1"/>
            </a:solidFill>
            <a:prstDash val="solid"/>
            <a:round/>
            <a:headEnd len="med" w="med" type="none"/>
            <a:tailEnd len="med" w="med" type="triangle"/>
          </a:ln>
        </p:spPr>
      </p:cxnSp>
      <p:cxnSp>
        <p:nvCxnSpPr>
          <p:cNvPr id="2846" name="Google Shape;2846;p596"/>
          <p:cNvCxnSpPr>
            <a:stCxn id="2840" idx="4"/>
            <a:endCxn id="2838" idx="4"/>
          </p:cNvCxnSpPr>
          <p:nvPr/>
        </p:nvCxnSpPr>
        <p:spPr>
          <a:xfrm rot="5400000">
            <a:off x="3872225" y="2131426"/>
            <a:ext cx="600" cy="2072100"/>
          </a:xfrm>
          <a:prstGeom prst="curvedConnector3">
            <a:avLst>
              <a:gd fmla="val 39687500" name="adj1"/>
            </a:avLst>
          </a:prstGeom>
          <a:noFill/>
          <a:ln cap="flat" cmpd="sng" w="9525">
            <a:solidFill>
              <a:schemeClr val="accent1"/>
            </a:solidFill>
            <a:prstDash val="solid"/>
            <a:round/>
            <a:headEnd len="med" w="med" type="none"/>
            <a:tailEnd len="med" w="med" type="triangle"/>
          </a:ln>
        </p:spPr>
      </p:cxnSp>
      <p:sp>
        <p:nvSpPr>
          <p:cNvPr id="2847" name="Google Shape;2847;p596"/>
          <p:cNvSpPr/>
          <p:nvPr/>
        </p:nvSpPr>
        <p:spPr>
          <a:xfrm>
            <a:off x="3002528" y="4121238"/>
            <a:ext cx="1740000" cy="311400"/>
          </a:xfrm>
          <a:prstGeom prst="roundRect">
            <a:avLst>
              <a:gd fmla="val 500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oppins Medium"/>
                <a:ea typeface="Poppins Medium"/>
                <a:cs typeface="Poppins Medium"/>
                <a:sym typeface="Poppins Medium"/>
              </a:rPr>
              <a:t>Rapid Validation Loop</a:t>
            </a:r>
            <a:endParaRPr sz="1000">
              <a:latin typeface="Poppins Medium"/>
              <a:ea typeface="Poppins Medium"/>
              <a:cs typeface="Poppins Medium"/>
              <a:sym typeface="Poppins Medium"/>
            </a:endParaRPr>
          </a:p>
        </p:txBody>
      </p:sp>
      <p:sp>
        <p:nvSpPr>
          <p:cNvPr id="2848" name="Google Shape;2848;p596"/>
          <p:cNvSpPr txBox="1"/>
          <p:nvPr/>
        </p:nvSpPr>
        <p:spPr>
          <a:xfrm>
            <a:off x="757825" y="3339525"/>
            <a:ext cx="12120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Lato"/>
                <a:ea typeface="Lato"/>
                <a:cs typeface="Lato"/>
                <a:sym typeface="Lato"/>
              </a:rPr>
              <a:t>You have a hypothesis for a feature or product.</a:t>
            </a:r>
            <a:endParaRPr sz="800">
              <a:solidFill>
                <a:schemeClr val="dk2"/>
              </a:solidFill>
              <a:latin typeface="Lato"/>
              <a:ea typeface="Lato"/>
              <a:cs typeface="Lato"/>
              <a:sym typeface="Lato"/>
            </a:endParaRPr>
          </a:p>
        </p:txBody>
      </p:sp>
      <p:sp>
        <p:nvSpPr>
          <p:cNvPr id="2849" name="Google Shape;2849;p596"/>
          <p:cNvSpPr txBox="1"/>
          <p:nvPr/>
        </p:nvSpPr>
        <p:spPr>
          <a:xfrm>
            <a:off x="2326375" y="3339525"/>
            <a:ext cx="10200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Lato"/>
                <a:ea typeface="Lato"/>
                <a:cs typeface="Lato"/>
                <a:sym typeface="Lato"/>
              </a:rPr>
              <a:t>Draft the core prototype constraints (FUDI).</a:t>
            </a:r>
            <a:endParaRPr sz="800">
              <a:solidFill>
                <a:schemeClr val="dk2"/>
              </a:solidFill>
              <a:latin typeface="Lato"/>
              <a:ea typeface="Lato"/>
              <a:cs typeface="Lato"/>
              <a:sym typeface="Lato"/>
            </a:endParaRPr>
          </a:p>
        </p:txBody>
      </p:sp>
      <p:sp>
        <p:nvSpPr>
          <p:cNvPr id="2850" name="Google Shape;2850;p596"/>
          <p:cNvSpPr txBox="1"/>
          <p:nvPr/>
        </p:nvSpPr>
        <p:spPr>
          <a:xfrm>
            <a:off x="3279300" y="2852000"/>
            <a:ext cx="12120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solidFill>
                  <a:schemeClr val="dk2"/>
                </a:solidFill>
                <a:latin typeface="Lato"/>
                <a:ea typeface="Lato"/>
                <a:cs typeface="Lato"/>
                <a:sym typeface="Lato"/>
              </a:rPr>
              <a:t>Prompt, test the build, and update the Simplified PRD.</a:t>
            </a:r>
            <a:endParaRPr i="1" sz="800">
              <a:solidFill>
                <a:schemeClr val="dk2"/>
              </a:solidFill>
              <a:latin typeface="Lato"/>
              <a:ea typeface="Lato"/>
              <a:cs typeface="Lato"/>
              <a:sym typeface="Lato"/>
            </a:endParaRPr>
          </a:p>
        </p:txBody>
      </p:sp>
      <p:sp>
        <p:nvSpPr>
          <p:cNvPr id="2851" name="Google Shape;2851;p596"/>
          <p:cNvSpPr txBox="1"/>
          <p:nvPr/>
        </p:nvSpPr>
        <p:spPr>
          <a:xfrm>
            <a:off x="4398575" y="3339525"/>
            <a:ext cx="10200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Lato"/>
                <a:ea typeface="Lato"/>
                <a:cs typeface="Lato"/>
                <a:sym typeface="Lato"/>
              </a:rPr>
              <a:t>Visualize the requirements instantly.</a:t>
            </a:r>
            <a:endParaRPr sz="800">
              <a:solidFill>
                <a:schemeClr val="dk2"/>
              </a:solidFill>
              <a:latin typeface="Lato"/>
              <a:ea typeface="Lato"/>
              <a:cs typeface="Lato"/>
              <a:sym typeface="Lato"/>
            </a:endParaRPr>
          </a:p>
        </p:txBody>
      </p:sp>
      <p:sp>
        <p:nvSpPr>
          <p:cNvPr id="2852" name="Google Shape;2852;p596"/>
          <p:cNvSpPr txBox="1"/>
          <p:nvPr/>
        </p:nvSpPr>
        <p:spPr>
          <a:xfrm>
            <a:off x="5618700" y="3339525"/>
            <a:ext cx="12120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Lato"/>
                <a:ea typeface="Lato"/>
                <a:cs typeface="Lato"/>
                <a:sym typeface="Lato"/>
              </a:rPr>
              <a:t>Once validated, freeze </a:t>
            </a:r>
            <a:r>
              <a:rPr lang="en" sz="800">
                <a:solidFill>
                  <a:schemeClr val="dk2"/>
                </a:solidFill>
                <a:latin typeface="Lato"/>
                <a:ea typeface="Lato"/>
                <a:cs typeface="Lato"/>
                <a:sym typeface="Lato"/>
              </a:rPr>
              <a:t>requirements into formal PRD and user stories.</a:t>
            </a:r>
            <a:endParaRPr sz="800">
              <a:solidFill>
                <a:schemeClr val="dk2"/>
              </a:solidFill>
              <a:latin typeface="Lato"/>
              <a:ea typeface="Lato"/>
              <a:cs typeface="Lato"/>
              <a:sym typeface="Lato"/>
            </a:endParaRPr>
          </a:p>
        </p:txBody>
      </p:sp>
      <p:sp>
        <p:nvSpPr>
          <p:cNvPr id="2853" name="Google Shape;2853;p596"/>
          <p:cNvSpPr txBox="1"/>
          <p:nvPr/>
        </p:nvSpPr>
        <p:spPr>
          <a:xfrm>
            <a:off x="7243950" y="3356250"/>
            <a:ext cx="12120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Lato"/>
                <a:ea typeface="Lato"/>
                <a:cs typeface="Lato"/>
                <a:sym typeface="Lato"/>
              </a:rPr>
              <a:t>Real product is </a:t>
            </a:r>
            <a:r>
              <a:rPr lang="en" sz="800">
                <a:solidFill>
                  <a:schemeClr val="dk2"/>
                </a:solidFill>
                <a:latin typeface="Lato"/>
                <a:ea typeface="Lato"/>
                <a:cs typeface="Lato"/>
                <a:sym typeface="Lato"/>
              </a:rPr>
              <a:t>coded using validated prototype for reference.</a:t>
            </a:r>
            <a:endParaRPr sz="800">
              <a:solidFill>
                <a:schemeClr val="dk2"/>
              </a:solidFill>
              <a:latin typeface="Lato"/>
              <a:ea typeface="Lato"/>
              <a:cs typeface="Lato"/>
              <a:sym typeface="Lato"/>
            </a:endParaRPr>
          </a:p>
        </p:txBody>
      </p:sp>
      <p:cxnSp>
        <p:nvCxnSpPr>
          <p:cNvPr id="2854" name="Google Shape;2854;p596"/>
          <p:cNvCxnSpPr>
            <a:stCxn id="2847" idx="0"/>
          </p:cNvCxnSpPr>
          <p:nvPr/>
        </p:nvCxnSpPr>
        <p:spPr>
          <a:xfrm flipH="1" rot="10800000">
            <a:off x="3872528" y="3406038"/>
            <a:ext cx="6600" cy="715200"/>
          </a:xfrm>
          <a:prstGeom prst="straightConnector1">
            <a:avLst/>
          </a:prstGeom>
          <a:noFill/>
          <a:ln cap="flat" cmpd="sng" w="9525">
            <a:solidFill>
              <a:schemeClr val="accent1"/>
            </a:solidFill>
            <a:prstDash val="solid"/>
            <a:round/>
            <a:headEnd len="med" w="med" type="none"/>
            <a:tailEnd len="med" w="med" type="none"/>
          </a:ln>
        </p:spPr>
      </p:cxnSp>
      <p:cxnSp>
        <p:nvCxnSpPr>
          <p:cNvPr id="2855" name="Google Shape;2855;p596"/>
          <p:cNvCxnSpPr/>
          <p:nvPr/>
        </p:nvCxnSpPr>
        <p:spPr>
          <a:xfrm>
            <a:off x="4704577" y="4580438"/>
            <a:ext cx="0" cy="144300"/>
          </a:xfrm>
          <a:prstGeom prst="straightConnector1">
            <a:avLst/>
          </a:prstGeom>
          <a:noFill/>
          <a:ln cap="flat" cmpd="sng" w="9525">
            <a:solidFill>
              <a:schemeClr val="accent1"/>
            </a:solidFill>
            <a:prstDash val="solid"/>
            <a:round/>
            <a:headEnd len="med" w="med" type="none"/>
            <a:tailEnd len="med" w="med" type="none"/>
          </a:ln>
        </p:spPr>
      </p:cxnSp>
      <p:cxnSp>
        <p:nvCxnSpPr>
          <p:cNvPr id="2856" name="Google Shape;2856;p596"/>
          <p:cNvCxnSpPr/>
          <p:nvPr/>
        </p:nvCxnSpPr>
        <p:spPr>
          <a:xfrm>
            <a:off x="3098350" y="4576825"/>
            <a:ext cx="1609500" cy="0"/>
          </a:xfrm>
          <a:prstGeom prst="straightConnector1">
            <a:avLst/>
          </a:prstGeom>
          <a:noFill/>
          <a:ln cap="flat" cmpd="sng" w="9525">
            <a:solidFill>
              <a:schemeClr val="accent1"/>
            </a:solidFill>
            <a:prstDash val="solid"/>
            <a:round/>
            <a:headEnd len="med" w="med" type="none"/>
            <a:tailEnd len="med" w="med" type="none"/>
          </a:ln>
        </p:spPr>
      </p:cxnSp>
      <p:cxnSp>
        <p:nvCxnSpPr>
          <p:cNvPr id="2857" name="Google Shape;2857;p596"/>
          <p:cNvCxnSpPr/>
          <p:nvPr/>
        </p:nvCxnSpPr>
        <p:spPr>
          <a:xfrm>
            <a:off x="3102056" y="4580438"/>
            <a:ext cx="0" cy="144300"/>
          </a:xfrm>
          <a:prstGeom prst="straightConnector1">
            <a:avLst/>
          </a:prstGeom>
          <a:noFill/>
          <a:ln cap="flat" cmpd="sng" w="9525">
            <a:solidFill>
              <a:schemeClr val="accent1"/>
            </a:solidFill>
            <a:prstDash val="solid"/>
            <a:round/>
            <a:headEnd len="med" w="med" type="none"/>
            <a:tailEnd len="med" w="med" type="none"/>
          </a:ln>
        </p:spPr>
      </p:cxnSp>
      <p:cxnSp>
        <p:nvCxnSpPr>
          <p:cNvPr id="2858" name="Google Shape;2858;p596"/>
          <p:cNvCxnSpPr/>
          <p:nvPr/>
        </p:nvCxnSpPr>
        <p:spPr>
          <a:xfrm>
            <a:off x="3872531" y="4432638"/>
            <a:ext cx="0" cy="1443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62" name="Shape 2862"/>
        <p:cNvGrpSpPr/>
        <p:nvPr/>
      </p:nvGrpSpPr>
      <p:grpSpPr>
        <a:xfrm>
          <a:off x="0" y="0"/>
          <a:ext cx="0" cy="0"/>
          <a:chOff x="0" y="0"/>
          <a:chExt cx="0" cy="0"/>
        </a:xfrm>
      </p:grpSpPr>
      <p:sp>
        <p:nvSpPr>
          <p:cNvPr id="2863" name="Google Shape;2863;p597"/>
          <p:cNvSpPr/>
          <p:nvPr/>
        </p:nvSpPr>
        <p:spPr>
          <a:xfrm>
            <a:off x="206975" y="246167"/>
            <a:ext cx="8652000" cy="5222700"/>
          </a:xfrm>
          <a:prstGeom prst="roundRect">
            <a:avLst>
              <a:gd fmla="val 10586" name="adj"/>
            </a:avLst>
          </a:prstGeom>
          <a:noFill/>
          <a:ln cap="flat" cmpd="sng" w="14825">
            <a:solidFill>
              <a:srgbClr val="DBEAFE"/>
            </a:solidFill>
            <a:prstDash val="solid"/>
            <a:round/>
            <a:headEnd len="sm" w="sm" type="none"/>
            <a:tailEnd len="sm" w="sm" type="none"/>
          </a:ln>
        </p:spPr>
        <p:txBody>
          <a:bodyPr anchorCtr="0" anchor="t" bIns="142225" lIns="142225" spcFirstLastPara="1" rIns="142225" wrap="square" tIns="2062475">
            <a:noAutofit/>
          </a:bodyPr>
          <a:lstStyle/>
          <a:p>
            <a:pPr indent="0" lvl="0" marL="0" marR="0" rtl="0" algn="l">
              <a:lnSpc>
                <a:spcPct val="115000"/>
              </a:lnSpc>
              <a:spcBef>
                <a:spcPts val="1000"/>
              </a:spcBef>
              <a:spcAft>
                <a:spcPts val="0"/>
              </a:spcAft>
              <a:buNone/>
            </a:pPr>
            <a:r>
              <a:t/>
            </a:r>
            <a:endParaRPr sz="900">
              <a:solidFill>
                <a:srgbClr val="FFFFFF"/>
              </a:solidFill>
              <a:latin typeface="Lato"/>
              <a:ea typeface="Lato"/>
              <a:cs typeface="Lato"/>
              <a:sym typeface="Lato"/>
            </a:endParaRPr>
          </a:p>
        </p:txBody>
      </p:sp>
      <p:sp>
        <p:nvSpPr>
          <p:cNvPr id="2864" name="Google Shape;2864;p597"/>
          <p:cNvSpPr/>
          <p:nvPr/>
        </p:nvSpPr>
        <p:spPr>
          <a:xfrm>
            <a:off x="5837700" y="572917"/>
            <a:ext cx="2747400" cy="584700"/>
          </a:xfrm>
          <a:prstGeom prst="roundRect">
            <a:avLst>
              <a:gd fmla="val 4227" name="adj"/>
            </a:avLst>
          </a:prstGeom>
          <a:solidFill>
            <a:srgbClr val="124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97"/>
          <p:cNvSpPr txBox="1"/>
          <p:nvPr/>
        </p:nvSpPr>
        <p:spPr>
          <a:xfrm>
            <a:off x="6391376" y="674750"/>
            <a:ext cx="2028000" cy="3810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800">
                <a:solidFill>
                  <a:schemeClr val="lt1"/>
                </a:solidFill>
                <a:latin typeface="Poppins SemiBold"/>
                <a:ea typeface="Poppins SemiBold"/>
                <a:cs typeface="Poppins SemiBold"/>
                <a:sym typeface="Poppins SemiBold"/>
              </a:rPr>
              <a:t>Your prototype spec acts as your draft for your </a:t>
            </a:r>
            <a:r>
              <a:rPr lang="en" sz="800">
                <a:solidFill>
                  <a:schemeClr val="lt1"/>
                </a:solidFill>
                <a:latin typeface="Poppins SemiBold"/>
                <a:ea typeface="Poppins SemiBold"/>
                <a:cs typeface="Poppins SemiBold"/>
                <a:sym typeface="Poppins SemiBold"/>
              </a:rPr>
              <a:t>traditional</a:t>
            </a:r>
            <a:r>
              <a:rPr lang="en" sz="800">
                <a:solidFill>
                  <a:schemeClr val="lt1"/>
                </a:solidFill>
                <a:latin typeface="Poppins SemiBold"/>
                <a:ea typeface="Poppins SemiBold"/>
                <a:cs typeface="Poppins SemiBold"/>
                <a:sym typeface="Poppins SemiBold"/>
              </a:rPr>
              <a:t> PRD; validated so you don’t have to re-write it 5 times.</a:t>
            </a:r>
            <a:endParaRPr sz="800">
              <a:solidFill>
                <a:schemeClr val="lt1"/>
              </a:solidFill>
              <a:latin typeface="Poppins SemiBold"/>
              <a:ea typeface="Poppins SemiBold"/>
              <a:cs typeface="Poppins SemiBold"/>
              <a:sym typeface="Poppins SemiBold"/>
            </a:endParaRPr>
          </a:p>
        </p:txBody>
      </p:sp>
      <p:pic>
        <p:nvPicPr>
          <p:cNvPr id="2866" name="Google Shape;2866;p597"/>
          <p:cNvPicPr preferRelativeResize="0"/>
          <p:nvPr/>
        </p:nvPicPr>
        <p:blipFill rotWithShape="1">
          <a:blip r:embed="rId3">
            <a:alphaModFix/>
          </a:blip>
          <a:srcRect b="0" l="0" r="0" t="0"/>
          <a:stretch/>
        </p:blipFill>
        <p:spPr>
          <a:xfrm>
            <a:off x="5983773" y="745777"/>
            <a:ext cx="238100" cy="238958"/>
          </a:xfrm>
          <a:prstGeom prst="rect">
            <a:avLst/>
          </a:prstGeom>
          <a:noFill/>
          <a:ln>
            <a:noFill/>
          </a:ln>
        </p:spPr>
      </p:pic>
      <p:sp>
        <p:nvSpPr>
          <p:cNvPr id="2867" name="Google Shape;2867;p597"/>
          <p:cNvSpPr txBox="1"/>
          <p:nvPr/>
        </p:nvSpPr>
        <p:spPr>
          <a:xfrm>
            <a:off x="457200" y="760445"/>
            <a:ext cx="3661500" cy="106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200">
                <a:solidFill>
                  <a:schemeClr val="lt1"/>
                </a:solidFill>
                <a:latin typeface="Poppins Medium"/>
                <a:ea typeface="Poppins Medium"/>
                <a:cs typeface="Poppins Medium"/>
                <a:sym typeface="Poppins Medium"/>
              </a:rPr>
              <a:t>Speed vs. Stability</a:t>
            </a:r>
            <a:endParaRPr sz="3200">
              <a:solidFill>
                <a:schemeClr val="lt1"/>
              </a:solidFill>
              <a:latin typeface="Poppins Medium"/>
              <a:ea typeface="Poppins Medium"/>
              <a:cs typeface="Poppins Medium"/>
              <a:sym typeface="Poppins Medium"/>
            </a:endParaRPr>
          </a:p>
        </p:txBody>
      </p:sp>
      <p:sp>
        <p:nvSpPr>
          <p:cNvPr id="2868" name="Google Shape;2868;p597"/>
          <p:cNvSpPr txBox="1"/>
          <p:nvPr/>
        </p:nvSpPr>
        <p:spPr>
          <a:xfrm>
            <a:off x="449442" y="471922"/>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Spec Showdown</a:t>
            </a:r>
            <a:endParaRPr sz="1600">
              <a:solidFill>
                <a:srgbClr val="60A5FA"/>
              </a:solidFill>
              <a:latin typeface="Poppins SemiBold"/>
              <a:ea typeface="Poppins SemiBold"/>
              <a:cs typeface="Poppins SemiBold"/>
              <a:sym typeface="Poppins SemiBold"/>
            </a:endParaRPr>
          </a:p>
        </p:txBody>
      </p:sp>
      <p:graphicFrame>
        <p:nvGraphicFramePr>
          <p:cNvPr id="2869" name="Google Shape;2869;p597"/>
          <p:cNvGraphicFramePr/>
          <p:nvPr/>
        </p:nvGraphicFramePr>
        <p:xfrm>
          <a:off x="469023" y="1867061"/>
          <a:ext cx="3000000" cy="3000000"/>
        </p:xfrm>
        <a:graphic>
          <a:graphicData uri="http://schemas.openxmlformats.org/drawingml/2006/table">
            <a:tbl>
              <a:tblPr>
                <a:noFill/>
                <a:tableStyleId>{9AA5A486-C0A5-4206-B544-C0C1A0FD86EB}</a:tableStyleId>
              </a:tblPr>
              <a:tblGrid>
                <a:gridCol w="1243000"/>
                <a:gridCol w="3756775"/>
                <a:gridCol w="3128125"/>
              </a:tblGrid>
              <a:tr h="539150">
                <a:tc>
                  <a:txBody>
                    <a:bodyPr/>
                    <a:lstStyle/>
                    <a:p>
                      <a:pPr indent="0" lvl="0" marL="0" rtl="0" algn="l">
                        <a:lnSpc>
                          <a:spcPct val="115000"/>
                        </a:lnSpc>
                        <a:spcBef>
                          <a:spcPts val="0"/>
                        </a:spcBef>
                        <a:spcAft>
                          <a:spcPts val="0"/>
                        </a:spcAft>
                        <a:buNone/>
                      </a:pPr>
                      <a:r>
                        <a:t/>
                      </a:r>
                      <a:endParaRPr b="1" sz="1111">
                        <a:solidFill>
                          <a:schemeClr val="accent3"/>
                        </a:solidFill>
                        <a:latin typeface="Poppins"/>
                        <a:ea typeface="Poppins"/>
                        <a:cs typeface="Poppins"/>
                        <a:sym typeface="Poppins"/>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rgbClr val="E5E5EB">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en" sz="888">
                          <a:solidFill>
                            <a:schemeClr val="lt2"/>
                          </a:solidFill>
                          <a:latin typeface="Poppins"/>
                          <a:ea typeface="Poppins"/>
                          <a:cs typeface="Poppins"/>
                          <a:sym typeface="Poppins"/>
                        </a:rPr>
                        <a:t>The “What”</a:t>
                      </a:r>
                      <a:br>
                        <a:rPr b="1" lang="en" sz="888">
                          <a:solidFill>
                            <a:schemeClr val="accent3"/>
                          </a:solidFill>
                          <a:latin typeface="Poppins"/>
                          <a:ea typeface="Poppins"/>
                          <a:cs typeface="Poppins"/>
                          <a:sym typeface="Poppins"/>
                        </a:rPr>
                      </a:br>
                      <a:r>
                        <a:rPr b="1" lang="en" sz="888">
                          <a:solidFill>
                            <a:schemeClr val="accent3"/>
                          </a:solidFill>
                          <a:latin typeface="Poppins"/>
                          <a:ea typeface="Poppins"/>
                          <a:cs typeface="Poppins"/>
                          <a:sym typeface="Poppins"/>
                        </a:rPr>
                        <a:t>THE </a:t>
                      </a:r>
                      <a:r>
                        <a:rPr b="1" lang="en" sz="888">
                          <a:solidFill>
                            <a:schemeClr val="accent3"/>
                          </a:solidFill>
                          <a:latin typeface="Poppins"/>
                          <a:ea typeface="Poppins"/>
                          <a:cs typeface="Poppins"/>
                          <a:sym typeface="Poppins"/>
                        </a:rPr>
                        <a:t>PROTOTYPE</a:t>
                      </a:r>
                      <a:r>
                        <a:rPr b="1" lang="en" sz="888">
                          <a:solidFill>
                            <a:schemeClr val="accent3"/>
                          </a:solidFill>
                          <a:latin typeface="Poppins"/>
                          <a:ea typeface="Poppins"/>
                          <a:cs typeface="Poppins"/>
                          <a:sym typeface="Poppins"/>
                        </a:rPr>
                        <a:t> SPEC(Simplified PRD)</a:t>
                      </a:r>
                      <a:endParaRPr b="1" sz="888">
                        <a:solidFill>
                          <a:schemeClr val="accent3"/>
                        </a:solidFill>
                        <a:latin typeface="Poppins"/>
                        <a:ea typeface="Poppins"/>
                        <a:cs typeface="Poppins"/>
                        <a:sym typeface="Poppins"/>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rgbClr val="E5E5EB">
                          <a:alpha val="0"/>
                        </a:srgbClr>
                      </a:solidFill>
                      <a:prstDash val="solid"/>
                      <a:round/>
                      <a:headEnd len="sm" w="sm" type="none"/>
                      <a:tailEnd len="sm" w="sm" type="none"/>
                    </a:lnB>
                    <a:solidFill>
                      <a:srgbClr val="FFFFFF">
                        <a:alpha val="8000"/>
                      </a:srgbClr>
                    </a:solidFill>
                  </a:tcPr>
                </a:tc>
                <a:tc>
                  <a:txBody>
                    <a:bodyPr/>
                    <a:lstStyle/>
                    <a:p>
                      <a:pPr indent="0" lvl="0" marL="0" marR="0" rtl="0" algn="l">
                        <a:lnSpc>
                          <a:spcPct val="115000"/>
                        </a:lnSpc>
                        <a:spcBef>
                          <a:spcPts val="0"/>
                        </a:spcBef>
                        <a:spcAft>
                          <a:spcPts val="0"/>
                        </a:spcAft>
                        <a:buNone/>
                      </a:pPr>
                      <a:r>
                        <a:rPr b="1" lang="en" sz="888">
                          <a:solidFill>
                            <a:schemeClr val="dk2"/>
                          </a:solidFill>
                          <a:latin typeface="Poppins"/>
                          <a:ea typeface="Poppins"/>
                          <a:cs typeface="Poppins"/>
                          <a:sym typeface="Poppins"/>
                        </a:rPr>
                        <a:t>The “How”</a:t>
                      </a:r>
                      <a:br>
                        <a:rPr b="1" lang="en" sz="888">
                          <a:solidFill>
                            <a:schemeClr val="dk2"/>
                          </a:solidFill>
                          <a:latin typeface="Poppins"/>
                          <a:ea typeface="Poppins"/>
                          <a:cs typeface="Poppins"/>
                          <a:sym typeface="Poppins"/>
                        </a:rPr>
                      </a:br>
                      <a:r>
                        <a:rPr b="1" lang="en" sz="888">
                          <a:solidFill>
                            <a:schemeClr val="dk2"/>
                          </a:solidFill>
                          <a:latin typeface="Poppins"/>
                          <a:ea typeface="Poppins"/>
                          <a:cs typeface="Poppins"/>
                          <a:sym typeface="Poppins"/>
                        </a:rPr>
                        <a:t>THE ENGINEERING SPEC(Traditional PRD)</a:t>
                      </a:r>
                      <a:endParaRPr b="1" sz="888">
                        <a:solidFill>
                          <a:schemeClr val="dk2"/>
                        </a:solidFill>
                        <a:latin typeface="Poppins"/>
                        <a:ea typeface="Poppins"/>
                        <a:cs typeface="Poppins"/>
                        <a:sym typeface="Poppins"/>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rgbClr val="E5E5EB">
                          <a:alpha val="0"/>
                        </a:srgbClr>
                      </a:solidFill>
                      <a:prstDash val="solid"/>
                      <a:round/>
                      <a:headEnd len="sm" w="sm" type="none"/>
                      <a:tailEnd len="sm" w="sm" type="none"/>
                    </a:lnB>
                  </a:tcPr>
                </a:tc>
              </a:tr>
              <a:tr h="686050">
                <a:tc>
                  <a:txBody>
                    <a:bodyPr/>
                    <a:lstStyle/>
                    <a:p>
                      <a:pPr indent="0" lvl="0" marL="0" rtl="0" algn="l">
                        <a:lnSpc>
                          <a:spcPct val="115000"/>
                        </a:lnSpc>
                        <a:spcBef>
                          <a:spcPts val="0"/>
                        </a:spcBef>
                        <a:spcAft>
                          <a:spcPts val="0"/>
                        </a:spcAft>
                        <a:buNone/>
                      </a:pPr>
                      <a:r>
                        <a:rPr b="1" lang="en" sz="888">
                          <a:solidFill>
                            <a:schemeClr val="accent4"/>
                          </a:solidFill>
                          <a:latin typeface="Poppins"/>
                          <a:ea typeface="Poppins"/>
                          <a:cs typeface="Poppins"/>
                          <a:sym typeface="Poppins"/>
                        </a:rPr>
                        <a:t>GOAL</a:t>
                      </a:r>
                      <a:endParaRPr b="1" sz="888">
                        <a:solidFill>
                          <a:schemeClr val="accent4"/>
                        </a:solidFill>
                        <a:latin typeface="Poppins"/>
                        <a:ea typeface="Poppins"/>
                        <a:cs typeface="Poppins"/>
                        <a:sym typeface="Poppins"/>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rgbClr val="E5E5EB">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 sz="1000">
                          <a:solidFill>
                            <a:schemeClr val="lt1"/>
                          </a:solidFill>
                          <a:latin typeface="Lato"/>
                          <a:ea typeface="Lato"/>
                          <a:cs typeface="Lato"/>
                          <a:sym typeface="Lato"/>
                        </a:rPr>
                        <a:t>Validation; Prove the idea is worth building.</a:t>
                      </a:r>
                      <a:endParaRPr sz="1000">
                        <a:solidFill>
                          <a:schemeClr val="lt1"/>
                        </a:solidFill>
                        <a:latin typeface="Lato"/>
                        <a:ea typeface="Lato"/>
                        <a:cs typeface="Lato"/>
                        <a:sym typeface="Lato"/>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rgbClr val="E5E5EB">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rgbClr val="FFFFFF">
                        <a:alpha val="8000"/>
                      </a:srgbClr>
                    </a:solidFill>
                  </a:tcPr>
                </a:tc>
                <a:tc>
                  <a:txBody>
                    <a:bodyPr/>
                    <a:lstStyle/>
                    <a:p>
                      <a:pPr indent="0" lvl="0" marL="0" marR="0" rtl="0" algn="l">
                        <a:lnSpc>
                          <a:spcPct val="115000"/>
                        </a:lnSpc>
                        <a:spcBef>
                          <a:spcPts val="0"/>
                        </a:spcBef>
                        <a:spcAft>
                          <a:spcPts val="0"/>
                        </a:spcAft>
                        <a:buNone/>
                      </a:pPr>
                      <a:r>
                        <a:rPr lang="en" sz="1000">
                          <a:solidFill>
                            <a:schemeClr val="dk2"/>
                          </a:solidFill>
                          <a:latin typeface="Lato"/>
                          <a:ea typeface="Lato"/>
                          <a:cs typeface="Lato"/>
                          <a:sym typeface="Lato"/>
                        </a:rPr>
                        <a:t>Execution; Build the idea correctly at scale.</a:t>
                      </a:r>
                      <a:endParaRPr sz="1000">
                        <a:solidFill>
                          <a:schemeClr val="dk2"/>
                        </a:solidFill>
                        <a:latin typeface="Lato"/>
                        <a:ea typeface="Lato"/>
                        <a:cs typeface="Lato"/>
                        <a:sym typeface="Lato"/>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rgbClr val="E5E5EB">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rgbClr val="E5E5EB">
                        <a:alpha val="0"/>
                      </a:srgbClr>
                    </a:solidFill>
                  </a:tcPr>
                </a:tc>
              </a:tr>
              <a:tr h="515775">
                <a:tc>
                  <a:txBody>
                    <a:bodyPr/>
                    <a:lstStyle/>
                    <a:p>
                      <a:pPr indent="0" lvl="0" marL="0" rtl="0" algn="l">
                        <a:lnSpc>
                          <a:spcPct val="115000"/>
                        </a:lnSpc>
                        <a:spcBef>
                          <a:spcPts val="0"/>
                        </a:spcBef>
                        <a:spcAft>
                          <a:spcPts val="0"/>
                        </a:spcAft>
                        <a:buNone/>
                      </a:pPr>
                      <a:r>
                        <a:rPr b="1" lang="en" sz="888">
                          <a:solidFill>
                            <a:schemeClr val="accent4"/>
                          </a:solidFill>
                          <a:latin typeface="Poppins"/>
                          <a:ea typeface="Poppins"/>
                          <a:cs typeface="Poppins"/>
                          <a:sym typeface="Poppins"/>
                        </a:rPr>
                        <a:t>AUDIENCE</a:t>
                      </a:r>
                      <a:endParaRPr b="1" sz="888">
                        <a:solidFill>
                          <a:schemeClr val="accent4"/>
                        </a:solidFill>
                        <a:latin typeface="Poppins"/>
                        <a:ea typeface="Poppins"/>
                        <a:cs typeface="Poppins"/>
                        <a:sym typeface="Poppins"/>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 sz="1000">
                          <a:solidFill>
                            <a:schemeClr val="lt1"/>
                          </a:solidFill>
                          <a:latin typeface="Lato"/>
                          <a:ea typeface="Lato"/>
                          <a:cs typeface="Lato"/>
                          <a:sym typeface="Lato"/>
                        </a:rPr>
                        <a:t>Design, Product, Leadership.</a:t>
                      </a:r>
                      <a:endParaRPr sz="1000">
                        <a:solidFill>
                          <a:schemeClr val="lt1"/>
                        </a:solidFill>
                        <a:latin typeface="Lato"/>
                        <a:ea typeface="Lato"/>
                        <a:cs typeface="Lato"/>
                        <a:sym typeface="Lato"/>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FFFFF">
                        <a:alpha val="8000"/>
                      </a:srgbClr>
                    </a:solidFill>
                  </a:tcPr>
                </a:tc>
                <a:tc>
                  <a:txBody>
                    <a:bodyPr/>
                    <a:lstStyle/>
                    <a:p>
                      <a:pPr indent="0" lvl="0" marL="0" marR="0" rtl="0" algn="l">
                        <a:lnSpc>
                          <a:spcPct val="115000"/>
                        </a:lnSpc>
                        <a:spcBef>
                          <a:spcPts val="0"/>
                        </a:spcBef>
                        <a:spcAft>
                          <a:spcPts val="0"/>
                        </a:spcAft>
                        <a:buNone/>
                      </a:pPr>
                      <a:r>
                        <a:rPr lang="en" sz="1000">
                          <a:solidFill>
                            <a:schemeClr val="dk2"/>
                          </a:solidFill>
                          <a:latin typeface="Lato"/>
                          <a:ea typeface="Lato"/>
                          <a:cs typeface="Lato"/>
                          <a:sym typeface="Lato"/>
                        </a:rPr>
                        <a:t>Engineers, QA, Data Science, Legal</a:t>
                      </a:r>
                      <a:endParaRPr sz="1000">
                        <a:solidFill>
                          <a:schemeClr val="dk2"/>
                        </a:solidFill>
                        <a:latin typeface="Lato"/>
                        <a:ea typeface="Lato"/>
                        <a:cs typeface="Lato"/>
                        <a:sym typeface="Lato"/>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5E5EB">
                        <a:alpha val="0"/>
                      </a:srgbClr>
                    </a:solidFill>
                  </a:tcPr>
                </a:tc>
              </a:tr>
              <a:tr h="624900">
                <a:tc>
                  <a:txBody>
                    <a:bodyPr/>
                    <a:lstStyle/>
                    <a:p>
                      <a:pPr indent="0" lvl="0" marL="0" rtl="0" algn="l">
                        <a:lnSpc>
                          <a:spcPct val="115000"/>
                        </a:lnSpc>
                        <a:spcBef>
                          <a:spcPts val="0"/>
                        </a:spcBef>
                        <a:spcAft>
                          <a:spcPts val="0"/>
                        </a:spcAft>
                        <a:buNone/>
                      </a:pPr>
                      <a:r>
                        <a:rPr b="1" lang="en" sz="888">
                          <a:solidFill>
                            <a:schemeClr val="accent4"/>
                          </a:solidFill>
                          <a:latin typeface="Poppins"/>
                          <a:ea typeface="Poppins"/>
                          <a:cs typeface="Poppins"/>
                          <a:sym typeface="Poppins"/>
                        </a:rPr>
                        <a:t>FIDELITY</a:t>
                      </a:r>
                      <a:endParaRPr b="1" sz="888">
                        <a:solidFill>
                          <a:schemeClr val="accent4"/>
                        </a:solidFill>
                        <a:latin typeface="Poppins"/>
                        <a:ea typeface="Poppins"/>
                        <a:cs typeface="Poppins"/>
                        <a:sym typeface="Poppins"/>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 sz="1000">
                          <a:solidFill>
                            <a:schemeClr val="lt1"/>
                          </a:solidFill>
                          <a:latin typeface="Lato"/>
                          <a:ea typeface="Lato"/>
                          <a:cs typeface="Lato"/>
                          <a:sym typeface="Lato"/>
                        </a:rPr>
                        <a:t>“Happy Path” Focus; Covers core flow and main </a:t>
                      </a:r>
                      <a:br>
                        <a:rPr lang="en" sz="1000">
                          <a:solidFill>
                            <a:schemeClr val="lt1"/>
                          </a:solidFill>
                          <a:latin typeface="Lato"/>
                          <a:ea typeface="Lato"/>
                          <a:cs typeface="Lato"/>
                          <a:sym typeface="Lato"/>
                        </a:rPr>
                      </a:br>
                      <a:r>
                        <a:rPr lang="en" sz="1000">
                          <a:solidFill>
                            <a:schemeClr val="lt1"/>
                          </a:solidFill>
                          <a:latin typeface="Lato"/>
                          <a:ea typeface="Lato"/>
                          <a:cs typeface="Lato"/>
                          <a:sym typeface="Lato"/>
                        </a:rPr>
                        <a:t>use case.</a:t>
                      </a:r>
                      <a:endParaRPr sz="1000">
                        <a:solidFill>
                          <a:schemeClr val="lt1"/>
                        </a:solidFill>
                        <a:latin typeface="Lato"/>
                        <a:ea typeface="Lato"/>
                        <a:cs typeface="Lato"/>
                        <a:sym typeface="Lato"/>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FFFFF">
                        <a:alpha val="8000"/>
                      </a:srgbClr>
                    </a:solidFill>
                  </a:tcPr>
                </a:tc>
                <a:tc>
                  <a:txBody>
                    <a:bodyPr/>
                    <a:lstStyle/>
                    <a:p>
                      <a:pPr indent="0" lvl="0" marL="0" marR="0" rtl="0" algn="l">
                        <a:lnSpc>
                          <a:spcPct val="115000"/>
                        </a:lnSpc>
                        <a:spcBef>
                          <a:spcPts val="0"/>
                        </a:spcBef>
                        <a:spcAft>
                          <a:spcPts val="0"/>
                        </a:spcAft>
                        <a:buNone/>
                      </a:pPr>
                      <a:r>
                        <a:rPr lang="en" sz="1000">
                          <a:solidFill>
                            <a:schemeClr val="dk2"/>
                          </a:solidFill>
                          <a:latin typeface="Lato"/>
                          <a:ea typeface="Lato"/>
                          <a:cs typeface="Lato"/>
                          <a:sym typeface="Lato"/>
                        </a:rPr>
                        <a:t>“Edge Case” Focus; Covers errors, detailed security, load states, and tracking. </a:t>
                      </a:r>
                      <a:endParaRPr sz="1000">
                        <a:solidFill>
                          <a:schemeClr val="dk2"/>
                        </a:solidFill>
                        <a:latin typeface="Lato"/>
                        <a:ea typeface="Lato"/>
                        <a:cs typeface="Lato"/>
                        <a:sym typeface="Lato"/>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5E5EB">
                        <a:alpha val="0"/>
                      </a:srgbClr>
                    </a:solidFill>
                  </a:tcPr>
                </a:tc>
              </a:tr>
              <a:tr h="515775">
                <a:tc>
                  <a:txBody>
                    <a:bodyPr/>
                    <a:lstStyle/>
                    <a:p>
                      <a:pPr indent="0" lvl="0" marL="0" rtl="0" algn="l">
                        <a:lnSpc>
                          <a:spcPct val="115000"/>
                        </a:lnSpc>
                        <a:spcBef>
                          <a:spcPts val="0"/>
                        </a:spcBef>
                        <a:spcAft>
                          <a:spcPts val="0"/>
                        </a:spcAft>
                        <a:buNone/>
                      </a:pPr>
                      <a:r>
                        <a:rPr b="1" lang="en" sz="888">
                          <a:solidFill>
                            <a:schemeClr val="accent4"/>
                          </a:solidFill>
                          <a:latin typeface="Poppins"/>
                          <a:ea typeface="Poppins"/>
                          <a:cs typeface="Poppins"/>
                          <a:sym typeface="Poppins"/>
                        </a:rPr>
                        <a:t>LIFESPAN</a:t>
                      </a:r>
                      <a:endParaRPr b="1" sz="888">
                        <a:solidFill>
                          <a:schemeClr val="accent4"/>
                        </a:solidFill>
                        <a:latin typeface="Poppins"/>
                        <a:ea typeface="Poppins"/>
                        <a:cs typeface="Poppins"/>
                        <a:sym typeface="Poppins"/>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 sz="1000">
                          <a:solidFill>
                            <a:schemeClr val="lt1"/>
                          </a:solidFill>
                          <a:latin typeface="Lato"/>
                          <a:ea typeface="Lato"/>
                          <a:cs typeface="Lato"/>
                          <a:sym typeface="Lato"/>
                        </a:rPr>
                        <a:t>Disposable</a:t>
                      </a:r>
                      <a:r>
                        <a:rPr lang="en" sz="1000">
                          <a:solidFill>
                            <a:schemeClr val="lt1"/>
                          </a:solidFill>
                          <a:latin typeface="Lato"/>
                          <a:ea typeface="Lato"/>
                          <a:cs typeface="Lato"/>
                          <a:sym typeface="Lato"/>
                        </a:rPr>
                        <a:t>; Rapidly updated based on prototype feedback.</a:t>
                      </a:r>
                      <a:endParaRPr sz="1000">
                        <a:solidFill>
                          <a:schemeClr val="lt1"/>
                        </a:solidFill>
                        <a:latin typeface="Lato"/>
                        <a:ea typeface="Lato"/>
                        <a:cs typeface="Lato"/>
                        <a:sym typeface="Lato"/>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FFFFFF">
                        <a:alpha val="8000"/>
                      </a:srgbClr>
                    </a:solidFill>
                  </a:tcPr>
                </a:tc>
                <a:tc>
                  <a:txBody>
                    <a:bodyPr/>
                    <a:lstStyle/>
                    <a:p>
                      <a:pPr indent="0" lvl="0" marL="0" marR="0" rtl="0" algn="l">
                        <a:lnSpc>
                          <a:spcPct val="115000"/>
                        </a:lnSpc>
                        <a:spcBef>
                          <a:spcPts val="0"/>
                        </a:spcBef>
                        <a:spcAft>
                          <a:spcPts val="0"/>
                        </a:spcAft>
                        <a:buNone/>
                      </a:pPr>
                      <a:r>
                        <a:rPr lang="en" sz="1000">
                          <a:solidFill>
                            <a:schemeClr val="dk2"/>
                          </a:solidFill>
                          <a:latin typeface="Lato"/>
                          <a:ea typeface="Lato"/>
                          <a:cs typeface="Lato"/>
                          <a:sym typeface="Lato"/>
                        </a:rPr>
                        <a:t>Permanent; The “system of record” for the </a:t>
                      </a:r>
                      <a:r>
                        <a:rPr lang="en" sz="1000">
                          <a:solidFill>
                            <a:schemeClr val="dk2"/>
                          </a:solidFill>
                          <a:latin typeface="Lato"/>
                          <a:ea typeface="Lato"/>
                          <a:cs typeface="Lato"/>
                          <a:sym typeface="Lato"/>
                        </a:rPr>
                        <a:t>build. </a:t>
                      </a:r>
                      <a:endParaRPr sz="1000">
                        <a:solidFill>
                          <a:schemeClr val="dk2"/>
                        </a:solidFill>
                        <a:latin typeface="Lato"/>
                        <a:ea typeface="Lato"/>
                        <a:cs typeface="Lato"/>
                        <a:sym typeface="Lato"/>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5E5EB">
                        <a:alpha val="0"/>
                      </a:srgbClr>
                    </a:solidFill>
                  </a:tcPr>
                </a:tc>
              </a:tr>
              <a:tr h="515775">
                <a:tc>
                  <a:txBody>
                    <a:bodyPr/>
                    <a:lstStyle/>
                    <a:p>
                      <a:pPr indent="0" lvl="0" marL="0" rtl="0" algn="l">
                        <a:lnSpc>
                          <a:spcPct val="115000"/>
                        </a:lnSpc>
                        <a:spcBef>
                          <a:spcPts val="0"/>
                        </a:spcBef>
                        <a:spcAft>
                          <a:spcPts val="0"/>
                        </a:spcAft>
                        <a:buNone/>
                      </a:pPr>
                      <a:r>
                        <a:rPr b="1" lang="en" sz="888">
                          <a:solidFill>
                            <a:schemeClr val="accent4"/>
                          </a:solidFill>
                          <a:latin typeface="Poppins"/>
                          <a:ea typeface="Poppins"/>
                          <a:cs typeface="Poppins"/>
                          <a:sym typeface="Poppins"/>
                        </a:rPr>
                        <a:t>FORMAT</a:t>
                      </a:r>
                      <a:endParaRPr b="1" sz="888">
                        <a:solidFill>
                          <a:schemeClr val="accent4"/>
                        </a:solidFill>
                        <a:latin typeface="Poppins"/>
                        <a:ea typeface="Poppins"/>
                        <a:cs typeface="Poppins"/>
                        <a:sym typeface="Poppins"/>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 sz="1000">
                          <a:solidFill>
                            <a:schemeClr val="lt1"/>
                          </a:solidFill>
                          <a:latin typeface="Lato"/>
                          <a:ea typeface="Lato"/>
                          <a:cs typeface="Lato"/>
                          <a:sym typeface="Lato"/>
                        </a:rPr>
                        <a:t>FUDI Framework; </a:t>
                      </a:r>
                      <a:r>
                        <a:rPr lang="en" sz="1000">
                          <a:solidFill>
                            <a:schemeClr val="lt1"/>
                          </a:solidFill>
                          <a:latin typeface="Lato"/>
                          <a:ea typeface="Lato"/>
                          <a:cs typeface="Lato"/>
                          <a:sym typeface="Lato"/>
                        </a:rPr>
                        <a:t>concise</a:t>
                      </a:r>
                      <a:r>
                        <a:rPr lang="en" sz="1000">
                          <a:solidFill>
                            <a:schemeClr val="lt1"/>
                          </a:solidFill>
                          <a:latin typeface="Lato"/>
                          <a:ea typeface="Lato"/>
                          <a:cs typeface="Lato"/>
                          <a:sym typeface="Lato"/>
                        </a:rPr>
                        <a:t>, constraint-based prompting.</a:t>
                      </a:r>
                      <a:endParaRPr sz="1000">
                        <a:solidFill>
                          <a:schemeClr val="lt1"/>
                        </a:solidFill>
                        <a:latin typeface="Lato"/>
                        <a:ea typeface="Lato"/>
                        <a:cs typeface="Lato"/>
                        <a:sym typeface="Lato"/>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rgbClr val="FFFFFF">
                        <a:alpha val="8000"/>
                      </a:srgbClr>
                    </a:solidFill>
                  </a:tcPr>
                </a:tc>
                <a:tc>
                  <a:txBody>
                    <a:bodyPr/>
                    <a:lstStyle/>
                    <a:p>
                      <a:pPr indent="0" lvl="0" marL="0" marR="0" rtl="0" algn="l">
                        <a:lnSpc>
                          <a:spcPct val="115000"/>
                        </a:lnSpc>
                        <a:spcBef>
                          <a:spcPts val="0"/>
                        </a:spcBef>
                        <a:spcAft>
                          <a:spcPts val="0"/>
                        </a:spcAft>
                        <a:buNone/>
                      </a:pPr>
                      <a:r>
                        <a:rPr lang="en" sz="1000">
                          <a:solidFill>
                            <a:schemeClr val="dk2"/>
                          </a:solidFill>
                          <a:latin typeface="Lato"/>
                          <a:ea typeface="Lato"/>
                          <a:cs typeface="Lato"/>
                          <a:sym typeface="Lato"/>
                        </a:rPr>
                        <a:t>Detailed Documentation; User stories, acceptance criteria, </a:t>
                      </a:r>
                      <a:r>
                        <a:rPr lang="en" sz="1000">
                          <a:solidFill>
                            <a:schemeClr val="dk2"/>
                          </a:solidFill>
                          <a:latin typeface="Lato"/>
                          <a:ea typeface="Lato"/>
                          <a:cs typeface="Lato"/>
                          <a:sym typeface="Lato"/>
                        </a:rPr>
                        <a:t>technical</a:t>
                      </a:r>
                      <a:r>
                        <a:rPr lang="en" sz="1000">
                          <a:solidFill>
                            <a:schemeClr val="dk2"/>
                          </a:solidFill>
                          <a:latin typeface="Lato"/>
                          <a:ea typeface="Lato"/>
                          <a:cs typeface="Lato"/>
                          <a:sym typeface="Lato"/>
                        </a:rPr>
                        <a:t> specs. </a:t>
                      </a:r>
                      <a:endParaRPr sz="1000">
                        <a:solidFill>
                          <a:schemeClr val="dk2"/>
                        </a:solidFill>
                        <a:latin typeface="Lato"/>
                        <a:ea typeface="Lato"/>
                        <a:cs typeface="Lato"/>
                        <a:sym typeface="Lato"/>
                      </a:endParaRPr>
                    </a:p>
                  </a:txBody>
                  <a:tcPr marT="101575" marB="101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rgbClr val="E5E5EB">
                        <a:alpha val="0"/>
                      </a:srgbClr>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262626"/>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262626"/>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